
<file path=[Content_Types].xml><?xml version="1.0" encoding="utf-8"?>
<Types xmlns="http://schemas.openxmlformats.org/package/2006/content-types">
  <Override PartName="/ppt/slides/slide29.xml" ContentType="application/vnd.openxmlformats-officedocument.presentationml.slide+xml"/>
  <Override PartName="/ppt/diagrams/drawing2.xml" ContentType="application/vnd.ms-office.drawingml.diagramDrawing+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diagrams/quickStyle2.xml" ContentType="application/vnd.openxmlformats-officedocument.drawingml.diagramStyl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diagrams/layout7.xml" ContentType="application/vnd.openxmlformats-officedocument.drawingml.diagramLayout+xml"/>
  <Override PartName="/ppt/diagrams/data8.xml" ContentType="application/vnd.openxmlformats-officedocument.drawingml.diagramData+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diagrams/layout5.xml" ContentType="application/vnd.openxmlformats-officedocument.drawingml.diagramLayout+xml"/>
  <Override PartName="/ppt/diagrams/data6.xml" ContentType="application/vnd.openxmlformats-officedocument.drawingml.diagramData+xml"/>
  <Override PartName="/ppt/diagrams/layout3.xml" ContentType="application/vnd.openxmlformats-officedocument.drawingml.diagramLayout+xml"/>
  <Override PartName="/ppt/diagrams/data4.xml" ContentType="application/vnd.openxmlformats-officedocument.drawingml.diagramData+xml"/>
  <Override PartName="/ppt/diagrams/colors8.xml" ContentType="application/vnd.openxmlformats-officedocument.drawingml.diagramColors+xml"/>
  <Override PartName="/ppt/diagrams/layout1.xml" ContentType="application/vnd.openxmlformats-officedocument.drawingml.diagramLayout+xml"/>
  <Override PartName="/ppt/diagrams/data2.xml" ContentType="application/vnd.openxmlformats-officedocument.drawingml.diagramData+xml"/>
  <Override PartName="/ppt/diagrams/colors6.xml" ContentType="application/vnd.openxmlformats-officedocument.drawingml.diagramColors+xml"/>
  <Override PartName="/ppt/diagrams/drawing7.xml" ContentType="application/vnd.ms-office.drawingml.diagramDrawing+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diagrams/colors4.xml" ContentType="application/vnd.openxmlformats-officedocument.drawingml.diagramColors+xml"/>
  <Override PartName="/ppt/diagrams/drawing5.xml" ContentType="application/vnd.ms-office.drawingml.diagramDrawing+xml"/>
  <Override PartName="/ppt/diagrams/quickStyle7.xml" ContentType="application/vnd.openxmlformats-officedocument.drawingml.diagramStyl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diagrams/colors2.xml" ContentType="application/vnd.openxmlformats-officedocument.drawingml.diagramColors+xml"/>
  <Override PartName="/ppt/diagrams/drawing3.xml" ContentType="application/vnd.ms-office.drawingml.diagramDrawing+xml"/>
  <Override PartName="/ppt/diagrams/quickStyle5.xml" ContentType="application/vnd.openxmlformats-officedocument.drawingml.diagramStyl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diagrams/drawing1.xml" ContentType="application/vnd.ms-office.drawingml.diagramDrawing+xml"/>
  <Override PartName="/ppt/diagrams/quickStyle3.xml" ContentType="application/vnd.openxmlformats-officedocument.drawingml.diagramStyl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Default Extension="jpeg" ContentType="image/jpeg"/>
  <Override PartName="/ppt/slideLayouts/slideLayout3.xml" ContentType="application/vnd.openxmlformats-officedocument.presentationml.slideLayout+xml"/>
  <Override PartName="/ppt/diagrams/quickStyle1.xml" ContentType="application/vnd.openxmlformats-officedocument.drawingml.diagramStyle+xml"/>
  <Override PartName="/ppt/diagrams/layout8.xml" ContentType="application/vnd.openxmlformats-officedocument.drawingml.diagram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ppt/diagrams/layout6.xml" ContentType="application/vnd.openxmlformats-officedocument.drawingml.diagram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diagrams/layout4.xml" ContentType="application/vnd.openxmlformats-officedocument.drawingml.diagramLayout+xml"/>
  <Override PartName="/ppt/diagrams/data7.xml" ContentType="application/vnd.openxmlformats-officedocument.drawingml.diagramData+xml"/>
  <Override PartName="/ppt/slideLayouts/slideLayout10.xml" ContentType="application/vnd.openxmlformats-officedocument.presentationml.slideLayout+xml"/>
  <Override PartName="/ppt/diagrams/layout2.xml" ContentType="application/vnd.openxmlformats-officedocument.drawingml.diagramLayout+xml"/>
  <Override PartName="/ppt/diagrams/data5.xml" ContentType="application/vnd.openxmlformats-officedocument.drawingml.diagramData+xml"/>
  <Override PartName="/ppt/diagrams/colors7.xml" ContentType="application/vnd.openxmlformats-officedocument.drawingml.diagramColors+xml"/>
  <Override PartName="/ppt/diagrams/drawing8.xml" ContentType="application/vnd.ms-office.drawingml.diagramDrawing+xml"/>
  <Override PartName="/ppt/diagrams/data3.xml" ContentType="application/vnd.openxmlformats-officedocument.drawingml.diagramData+xml"/>
  <Override PartName="/ppt/diagrams/colors5.xml" ContentType="application/vnd.openxmlformats-officedocument.drawingml.diagramColors+xml"/>
  <Override PartName="/ppt/diagrams/drawing6.xml" ContentType="application/vnd.ms-office.drawingml.diagramDrawing+xml"/>
  <Override PartName="/ppt/diagrams/quickStyle8.xml" ContentType="application/vnd.openxmlformats-officedocument.drawingml.diagramStyle+xml"/>
  <Override PartName="/ppt/slides/slide8.xml" ContentType="application/vnd.openxmlformats-officedocument.presentationml.slide+xml"/>
  <Override PartName="/ppt/diagrams/data1.xml" ContentType="application/vnd.openxmlformats-officedocument.drawingml.diagramData+xml"/>
  <Override PartName="/ppt/diagrams/colors3.xml" ContentType="application/vnd.openxmlformats-officedocument.drawingml.diagramColors+xml"/>
  <Override PartName="/ppt/diagrams/drawing4.xml" ContentType="application/vnd.ms-office.drawingml.diagramDrawing+xml"/>
  <Override PartName="/ppt/diagrams/quickStyle6.xml" ContentType="application/vnd.openxmlformats-officedocument.drawingml.diagramStyl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diagrams/colors1.xml" ContentType="application/vnd.openxmlformats-officedocument.drawingml.diagramColors+xml"/>
  <Override PartName="/ppt/diagrams/quickStyle4.xml" ContentType="application/vnd.openxmlformats-officedocument.drawingml.diagramStyl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0" r:id="rId1"/>
  </p:sldMasterIdLst>
  <p:notesMasterIdLst>
    <p:notesMasterId r:id="rId35"/>
  </p:notesMasterIdLst>
  <p:sldIdLst>
    <p:sldId id="295" r:id="rId2"/>
    <p:sldId id="318" r:id="rId3"/>
    <p:sldId id="319" r:id="rId4"/>
    <p:sldId id="320" r:id="rId5"/>
    <p:sldId id="352" r:id="rId6"/>
    <p:sldId id="346" r:id="rId7"/>
    <p:sldId id="321" r:id="rId8"/>
    <p:sldId id="322" r:id="rId9"/>
    <p:sldId id="323" r:id="rId10"/>
    <p:sldId id="324" r:id="rId11"/>
    <p:sldId id="351" r:id="rId12"/>
    <p:sldId id="347" r:id="rId13"/>
    <p:sldId id="325" r:id="rId14"/>
    <p:sldId id="328" r:id="rId15"/>
    <p:sldId id="329" r:id="rId16"/>
    <p:sldId id="330" r:id="rId17"/>
    <p:sldId id="332" r:id="rId18"/>
    <p:sldId id="349" r:id="rId19"/>
    <p:sldId id="334" r:id="rId20"/>
    <p:sldId id="350" r:id="rId21"/>
    <p:sldId id="338" r:id="rId22"/>
    <p:sldId id="335" r:id="rId23"/>
    <p:sldId id="337" r:id="rId24"/>
    <p:sldId id="339" r:id="rId25"/>
    <p:sldId id="340" r:id="rId26"/>
    <p:sldId id="300" r:id="rId27"/>
    <p:sldId id="301" r:id="rId28"/>
    <p:sldId id="341" r:id="rId29"/>
    <p:sldId id="299" r:id="rId30"/>
    <p:sldId id="302" r:id="rId31"/>
    <p:sldId id="355" r:id="rId32"/>
    <p:sldId id="342" r:id="rId33"/>
    <p:sldId id="354"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21AB6"/>
    <a:srgbClr val="5E1ED0"/>
    <a:srgbClr val="E33BCB"/>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7353" autoAdjust="0"/>
    <p:restoredTop sz="93258" autoAdjust="0"/>
  </p:normalViewPr>
  <p:slideViewPr>
    <p:cSldViewPr>
      <p:cViewPr>
        <p:scale>
          <a:sx n="60" d="100"/>
          <a:sy n="60" d="100"/>
        </p:scale>
        <p:origin x="-1584" y="-192"/>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CA99B92-8C04-4D17-B58C-1011A1AFFE2F}" type="doc">
      <dgm:prSet loTypeId="urn:microsoft.com/office/officeart/2005/8/layout/vList5" loCatId="list" qsTypeId="urn:microsoft.com/office/officeart/2005/8/quickstyle/3d3" qsCatId="3D" csTypeId="urn:microsoft.com/office/officeart/2005/8/colors/colorful2" csCatId="colorful" phldr="1"/>
      <dgm:spPr/>
      <dgm:t>
        <a:bodyPr/>
        <a:lstStyle/>
        <a:p>
          <a:endParaRPr lang="en-IN"/>
        </a:p>
      </dgm:t>
    </dgm:pt>
    <dgm:pt modelId="{758BF312-4E85-49AF-AA8C-A524DA2614D1}">
      <dgm:prSet phldrT="[Text]"/>
      <dgm:spPr/>
      <dgm:t>
        <a:bodyPr/>
        <a:lstStyle/>
        <a:p>
          <a:pPr algn="ctr"/>
          <a:r>
            <a:rPr lang="en-GB" b="1" dirty="0" smtClean="0">
              <a:solidFill>
                <a:srgbClr val="002060"/>
              </a:solidFill>
            </a:rPr>
            <a:t>Synoptic view point</a:t>
          </a:r>
          <a:endParaRPr lang="en-IN" dirty="0">
            <a:solidFill>
              <a:srgbClr val="002060"/>
            </a:solidFill>
          </a:endParaRPr>
        </a:p>
      </dgm:t>
    </dgm:pt>
    <dgm:pt modelId="{4A4A2480-4FF3-473B-B23F-B92321DEECB5}" type="parTrans" cxnId="{6475A7F3-4878-4C3E-8211-89311C2D44F2}">
      <dgm:prSet/>
      <dgm:spPr/>
      <dgm:t>
        <a:bodyPr/>
        <a:lstStyle/>
        <a:p>
          <a:pPr algn="ctr"/>
          <a:endParaRPr lang="en-IN"/>
        </a:p>
      </dgm:t>
    </dgm:pt>
    <dgm:pt modelId="{E8E67475-2140-4B54-A2D1-673C13B2770D}" type="sibTrans" cxnId="{6475A7F3-4878-4C3E-8211-89311C2D44F2}">
      <dgm:prSet/>
      <dgm:spPr/>
      <dgm:t>
        <a:bodyPr/>
        <a:lstStyle/>
        <a:p>
          <a:pPr algn="ctr"/>
          <a:endParaRPr lang="en-IN"/>
        </a:p>
      </dgm:t>
    </dgm:pt>
    <dgm:pt modelId="{5D336965-A84B-46A6-A114-96382234270D}">
      <dgm:prSet phldrT="[Text]"/>
      <dgm:spPr/>
      <dgm:t>
        <a:bodyPr/>
        <a:lstStyle/>
        <a:p>
          <a:pPr algn="ctr"/>
          <a:r>
            <a:rPr lang="en-GB" dirty="0" smtClean="0">
              <a:solidFill>
                <a:srgbClr val="521AB6"/>
              </a:solidFill>
            </a:rPr>
            <a:t>Aerial photograph gives bird’s eye view enabling to see surface features of large area and their spatial relationships.</a:t>
          </a:r>
          <a:endParaRPr lang="en-IN" dirty="0">
            <a:solidFill>
              <a:srgbClr val="521AB6"/>
            </a:solidFill>
          </a:endParaRPr>
        </a:p>
      </dgm:t>
    </dgm:pt>
    <dgm:pt modelId="{21FEA9C1-3F26-44E6-9B82-F131C3E308FB}" type="parTrans" cxnId="{825A3919-7018-48EC-8B9E-C7969838BB1F}">
      <dgm:prSet/>
      <dgm:spPr/>
      <dgm:t>
        <a:bodyPr/>
        <a:lstStyle/>
        <a:p>
          <a:pPr algn="ctr"/>
          <a:endParaRPr lang="en-IN"/>
        </a:p>
      </dgm:t>
    </dgm:pt>
    <dgm:pt modelId="{F84966EB-1141-4B88-A884-BC39C1329F8A}" type="sibTrans" cxnId="{825A3919-7018-48EC-8B9E-C7969838BB1F}">
      <dgm:prSet/>
      <dgm:spPr/>
      <dgm:t>
        <a:bodyPr/>
        <a:lstStyle/>
        <a:p>
          <a:pPr algn="ctr"/>
          <a:endParaRPr lang="en-IN"/>
        </a:p>
      </dgm:t>
    </dgm:pt>
    <dgm:pt modelId="{5178C380-CD70-4616-BE9B-FE014A5A1D08}">
      <dgm:prSet phldrT="[Text]"/>
      <dgm:spPr/>
      <dgm:t>
        <a:bodyPr/>
        <a:lstStyle/>
        <a:p>
          <a:pPr algn="ctr"/>
          <a:r>
            <a:rPr lang="en-GB" b="1" dirty="0" smtClean="0">
              <a:solidFill>
                <a:srgbClr val="002060"/>
              </a:solidFill>
            </a:rPr>
            <a:t>Time freezing ability</a:t>
          </a:r>
          <a:endParaRPr lang="en-IN" dirty="0">
            <a:solidFill>
              <a:srgbClr val="002060"/>
            </a:solidFill>
          </a:endParaRPr>
        </a:p>
      </dgm:t>
    </dgm:pt>
    <dgm:pt modelId="{9741C623-4339-4B3C-B990-B2806BA6EB63}" type="parTrans" cxnId="{7CBFC4D7-E1C6-4121-BA6D-95CFCE8B820B}">
      <dgm:prSet/>
      <dgm:spPr/>
      <dgm:t>
        <a:bodyPr/>
        <a:lstStyle/>
        <a:p>
          <a:pPr algn="ctr"/>
          <a:endParaRPr lang="en-IN"/>
        </a:p>
      </dgm:t>
    </dgm:pt>
    <dgm:pt modelId="{49570A85-54F8-4824-AEBC-2D6D59FC52A0}" type="sibTrans" cxnId="{7CBFC4D7-E1C6-4121-BA6D-95CFCE8B820B}">
      <dgm:prSet/>
      <dgm:spPr/>
      <dgm:t>
        <a:bodyPr/>
        <a:lstStyle/>
        <a:p>
          <a:pPr algn="ctr"/>
          <a:endParaRPr lang="en-IN"/>
        </a:p>
      </dgm:t>
    </dgm:pt>
    <dgm:pt modelId="{671B2863-4341-4029-AFBB-CA7910DF12C5}">
      <dgm:prSet phldrT="[Text]"/>
      <dgm:spPr/>
      <dgm:t>
        <a:bodyPr/>
        <a:lstStyle/>
        <a:p>
          <a:pPr algn="ctr"/>
          <a:r>
            <a:rPr lang="en-GB" dirty="0" smtClean="0">
              <a:solidFill>
                <a:srgbClr val="521AB6"/>
              </a:solidFill>
            </a:rPr>
            <a:t>Aerial photographs provide a permanent and objective records of the existing conditions of the earth’s surface at a point of time, thus can be used for historical records.</a:t>
          </a:r>
          <a:endParaRPr lang="en-IN" dirty="0">
            <a:solidFill>
              <a:srgbClr val="521AB6"/>
            </a:solidFill>
          </a:endParaRPr>
        </a:p>
      </dgm:t>
    </dgm:pt>
    <dgm:pt modelId="{6BEA5BBC-CA49-47A1-91E1-59D29277B74E}" type="parTrans" cxnId="{FAC3D814-7F88-4256-B5F0-4589E56D63A6}">
      <dgm:prSet/>
      <dgm:spPr/>
      <dgm:t>
        <a:bodyPr/>
        <a:lstStyle/>
        <a:p>
          <a:pPr algn="ctr"/>
          <a:endParaRPr lang="en-IN"/>
        </a:p>
      </dgm:t>
    </dgm:pt>
    <dgm:pt modelId="{80925D6E-AD3F-436A-936F-4B7873E4786E}" type="sibTrans" cxnId="{FAC3D814-7F88-4256-B5F0-4589E56D63A6}">
      <dgm:prSet/>
      <dgm:spPr/>
      <dgm:t>
        <a:bodyPr/>
        <a:lstStyle/>
        <a:p>
          <a:pPr algn="ctr"/>
          <a:endParaRPr lang="en-IN"/>
        </a:p>
      </dgm:t>
    </dgm:pt>
    <dgm:pt modelId="{90C71222-E1F4-4ED5-9124-2FC1086BD309}">
      <dgm:prSet phldrT="[Text]"/>
      <dgm:spPr/>
      <dgm:t>
        <a:bodyPr/>
        <a:lstStyle/>
        <a:p>
          <a:pPr algn="ctr"/>
          <a:r>
            <a:rPr lang="en-GB" b="1" dirty="0" smtClean="0">
              <a:solidFill>
                <a:srgbClr val="002060"/>
              </a:solidFill>
            </a:rPr>
            <a:t>Capability to stop action</a:t>
          </a:r>
          <a:endParaRPr lang="en-IN" dirty="0">
            <a:solidFill>
              <a:srgbClr val="002060"/>
            </a:solidFill>
          </a:endParaRPr>
        </a:p>
      </dgm:t>
    </dgm:pt>
    <dgm:pt modelId="{D784B7BC-2A83-4C5B-B5BA-8D29D129A815}" type="parTrans" cxnId="{BBC6E6CC-3403-49D3-B050-7D84A1FD440B}">
      <dgm:prSet/>
      <dgm:spPr/>
      <dgm:t>
        <a:bodyPr/>
        <a:lstStyle/>
        <a:p>
          <a:pPr algn="ctr"/>
          <a:endParaRPr lang="en-IN"/>
        </a:p>
      </dgm:t>
    </dgm:pt>
    <dgm:pt modelId="{98FF8691-CB5D-4A39-A42D-3F072118E590}" type="sibTrans" cxnId="{BBC6E6CC-3403-49D3-B050-7D84A1FD440B}">
      <dgm:prSet/>
      <dgm:spPr/>
      <dgm:t>
        <a:bodyPr/>
        <a:lstStyle/>
        <a:p>
          <a:pPr algn="ctr"/>
          <a:endParaRPr lang="en-IN"/>
        </a:p>
      </dgm:t>
    </dgm:pt>
    <dgm:pt modelId="{B12D8D3D-8C79-47D8-820F-0B1205CBE00A}">
      <dgm:prSet phldrT="[Text]"/>
      <dgm:spPr/>
      <dgm:t>
        <a:bodyPr/>
        <a:lstStyle/>
        <a:p>
          <a:pPr algn="ctr"/>
          <a:r>
            <a:rPr lang="en-GB" dirty="0" smtClean="0">
              <a:solidFill>
                <a:srgbClr val="521AB6"/>
              </a:solidFill>
            </a:rPr>
            <a:t>They provide a stop action view of the dynamic conditions of earth’ surface features, thus useful in studying dynamic phenomenon such as flood, forest fire, agriculture etc</a:t>
          </a:r>
          <a:r>
            <a:rPr lang="en-GB" dirty="0" smtClean="0"/>
            <a:t>.</a:t>
          </a:r>
          <a:endParaRPr lang="en-IN" dirty="0"/>
        </a:p>
      </dgm:t>
    </dgm:pt>
    <dgm:pt modelId="{722CD14C-7D79-4532-8D70-C3CB6C6DACA3}" type="parTrans" cxnId="{3256BECA-9A7F-4658-9AA8-3B6B26C559AD}">
      <dgm:prSet/>
      <dgm:spPr/>
      <dgm:t>
        <a:bodyPr/>
        <a:lstStyle/>
        <a:p>
          <a:pPr algn="ctr"/>
          <a:endParaRPr lang="en-IN"/>
        </a:p>
      </dgm:t>
    </dgm:pt>
    <dgm:pt modelId="{41C8C335-E27D-4F5D-8BD7-4AF65173ECCE}" type="sibTrans" cxnId="{3256BECA-9A7F-4658-9AA8-3B6B26C559AD}">
      <dgm:prSet/>
      <dgm:spPr/>
      <dgm:t>
        <a:bodyPr/>
        <a:lstStyle/>
        <a:p>
          <a:pPr algn="ctr"/>
          <a:endParaRPr lang="en-IN"/>
        </a:p>
      </dgm:t>
    </dgm:pt>
    <dgm:pt modelId="{8868E482-138D-4E50-821B-374FE6CD8320}">
      <dgm:prSet phldrT="[Text]"/>
      <dgm:spPr/>
      <dgm:t>
        <a:bodyPr/>
        <a:lstStyle/>
        <a:p>
          <a:pPr algn="ctr"/>
          <a:r>
            <a:rPr lang="en-GB" b="1" dirty="0" smtClean="0">
              <a:solidFill>
                <a:srgbClr val="002060"/>
              </a:solidFill>
            </a:rPr>
            <a:t>Spectral resolution and spatial resolution</a:t>
          </a:r>
          <a:endParaRPr lang="en-IN" dirty="0">
            <a:solidFill>
              <a:srgbClr val="002060"/>
            </a:solidFill>
          </a:endParaRPr>
        </a:p>
      </dgm:t>
    </dgm:pt>
    <dgm:pt modelId="{F33D41F5-31F3-4CA5-A53F-309D42AB8F5B}" type="parTrans" cxnId="{F72F6433-DDAA-4935-9449-3758326FFB4F}">
      <dgm:prSet/>
      <dgm:spPr/>
      <dgm:t>
        <a:bodyPr/>
        <a:lstStyle/>
        <a:p>
          <a:pPr algn="ctr"/>
          <a:endParaRPr lang="en-IN"/>
        </a:p>
      </dgm:t>
    </dgm:pt>
    <dgm:pt modelId="{4CA2A17F-8D34-4115-BE92-F7145DA27B8D}" type="sibTrans" cxnId="{F72F6433-DDAA-4935-9449-3758326FFB4F}">
      <dgm:prSet/>
      <dgm:spPr/>
      <dgm:t>
        <a:bodyPr/>
        <a:lstStyle/>
        <a:p>
          <a:pPr algn="ctr"/>
          <a:endParaRPr lang="en-IN"/>
        </a:p>
      </dgm:t>
    </dgm:pt>
    <dgm:pt modelId="{E145D7A0-7911-4F71-96AB-1C10F8BDDBE6}">
      <dgm:prSet phldrT="[Text]"/>
      <dgm:spPr/>
      <dgm:t>
        <a:bodyPr/>
        <a:lstStyle/>
        <a:p>
          <a:pPr algn="ctr"/>
          <a:r>
            <a:rPr lang="en-GB" dirty="0" smtClean="0">
              <a:solidFill>
                <a:srgbClr val="521AB6"/>
              </a:solidFill>
            </a:rPr>
            <a:t>Aerial photograph can be achieved sensitive to the electromagnetic (EM) wave outside the spectral sensitivity of human eye with very high spatial resolution. </a:t>
          </a:r>
          <a:endParaRPr lang="en-IN" dirty="0">
            <a:solidFill>
              <a:srgbClr val="521AB6"/>
            </a:solidFill>
          </a:endParaRPr>
        </a:p>
      </dgm:t>
    </dgm:pt>
    <dgm:pt modelId="{ADF1D540-C057-4D12-9B38-0C8A8EC501A8}" type="parTrans" cxnId="{E9CA9FD1-8D2B-42E0-92E8-E6B1FB25B13F}">
      <dgm:prSet/>
      <dgm:spPr/>
      <dgm:t>
        <a:bodyPr/>
        <a:lstStyle/>
        <a:p>
          <a:pPr algn="ctr"/>
          <a:endParaRPr lang="en-IN"/>
        </a:p>
      </dgm:t>
    </dgm:pt>
    <dgm:pt modelId="{8C828536-E29A-4D59-9B3E-74F6789A1788}" type="sibTrans" cxnId="{E9CA9FD1-8D2B-42E0-92E8-E6B1FB25B13F}">
      <dgm:prSet/>
      <dgm:spPr/>
      <dgm:t>
        <a:bodyPr/>
        <a:lstStyle/>
        <a:p>
          <a:pPr algn="ctr"/>
          <a:endParaRPr lang="en-IN"/>
        </a:p>
      </dgm:t>
    </dgm:pt>
    <dgm:pt modelId="{931AF85C-2BCA-4AB7-A9E2-73DA0E30F8E7}">
      <dgm:prSet phldrT="[Text]"/>
      <dgm:spPr/>
      <dgm:t>
        <a:bodyPr/>
        <a:lstStyle/>
        <a:p>
          <a:pPr algn="ctr"/>
          <a:r>
            <a:rPr lang="en-GB" b="1" dirty="0" smtClean="0">
              <a:solidFill>
                <a:srgbClr val="002060"/>
              </a:solidFill>
            </a:rPr>
            <a:t>Three dimensional perspectives</a:t>
          </a:r>
          <a:endParaRPr lang="en-IN" dirty="0">
            <a:solidFill>
              <a:srgbClr val="002060"/>
            </a:solidFill>
          </a:endParaRPr>
        </a:p>
      </dgm:t>
    </dgm:pt>
    <dgm:pt modelId="{CF9A9319-0E78-40C5-8877-5477B6144F45}" type="parTrans" cxnId="{145077ED-2BC5-4ED7-9B02-02AEBE026410}">
      <dgm:prSet/>
      <dgm:spPr/>
      <dgm:t>
        <a:bodyPr/>
        <a:lstStyle/>
        <a:p>
          <a:pPr algn="ctr"/>
          <a:endParaRPr lang="en-IN"/>
        </a:p>
      </dgm:t>
    </dgm:pt>
    <dgm:pt modelId="{EC0D98C5-4023-42FA-8358-AF1D2918FABF}" type="sibTrans" cxnId="{145077ED-2BC5-4ED7-9B02-02AEBE026410}">
      <dgm:prSet/>
      <dgm:spPr/>
      <dgm:t>
        <a:bodyPr/>
        <a:lstStyle/>
        <a:p>
          <a:pPr algn="ctr"/>
          <a:endParaRPr lang="en-IN"/>
        </a:p>
      </dgm:t>
    </dgm:pt>
    <dgm:pt modelId="{202CDDE7-71E8-4D9B-A23F-4C1A9A704DF0}">
      <dgm:prSet phldrT="[Text]"/>
      <dgm:spPr/>
      <dgm:t>
        <a:bodyPr/>
        <a:lstStyle/>
        <a:p>
          <a:pPr algn="ctr"/>
          <a:r>
            <a:rPr lang="en-GB" dirty="0" smtClean="0">
              <a:solidFill>
                <a:srgbClr val="521AB6"/>
              </a:solidFill>
            </a:rPr>
            <a:t>Stereo-</a:t>
          </a:r>
          <a:r>
            <a:rPr lang="en-GB" dirty="0" err="1" smtClean="0">
              <a:solidFill>
                <a:srgbClr val="521AB6"/>
              </a:solidFill>
            </a:rPr>
            <a:t>scopic</a:t>
          </a:r>
          <a:r>
            <a:rPr lang="en-GB" dirty="0" smtClean="0">
              <a:solidFill>
                <a:srgbClr val="521AB6"/>
              </a:solidFill>
            </a:rPr>
            <a:t> view can be obtained from aerial photographs enabling for both vertical and horizontal measurements.</a:t>
          </a:r>
          <a:endParaRPr lang="en-IN" dirty="0">
            <a:solidFill>
              <a:srgbClr val="521AB6"/>
            </a:solidFill>
          </a:endParaRPr>
        </a:p>
      </dgm:t>
    </dgm:pt>
    <dgm:pt modelId="{F1F60EDB-8FFF-4BCF-94BF-E23700FED80F}" type="parTrans" cxnId="{B2F26300-A9CD-42DC-A98C-B8C1C7A8F6B5}">
      <dgm:prSet/>
      <dgm:spPr/>
      <dgm:t>
        <a:bodyPr/>
        <a:lstStyle/>
        <a:p>
          <a:pPr algn="ctr"/>
          <a:endParaRPr lang="en-IN"/>
        </a:p>
      </dgm:t>
    </dgm:pt>
    <dgm:pt modelId="{F51C2074-E2EF-41F4-9228-55865126B976}" type="sibTrans" cxnId="{B2F26300-A9CD-42DC-A98C-B8C1C7A8F6B5}">
      <dgm:prSet/>
      <dgm:spPr/>
      <dgm:t>
        <a:bodyPr/>
        <a:lstStyle/>
        <a:p>
          <a:pPr algn="ctr"/>
          <a:endParaRPr lang="en-IN"/>
        </a:p>
      </dgm:t>
    </dgm:pt>
    <dgm:pt modelId="{CE314680-81BF-4C52-91E9-501FB6FCAB53}">
      <dgm:prSet phldrT="[Text]"/>
      <dgm:spPr/>
      <dgm:t>
        <a:bodyPr/>
        <a:lstStyle/>
        <a:p>
          <a:pPr algn="ctr"/>
          <a:r>
            <a:rPr lang="en-GB" b="1" dirty="0" smtClean="0">
              <a:solidFill>
                <a:srgbClr val="002060"/>
              </a:solidFill>
            </a:rPr>
            <a:t>Availability</a:t>
          </a:r>
          <a:endParaRPr lang="en-IN" dirty="0">
            <a:solidFill>
              <a:srgbClr val="002060"/>
            </a:solidFill>
          </a:endParaRPr>
        </a:p>
      </dgm:t>
    </dgm:pt>
    <dgm:pt modelId="{C8105E65-BCC1-4F52-B908-5E79188AA6C4}" type="parTrans" cxnId="{E1A0E0C0-D459-405D-9518-F2328E674753}">
      <dgm:prSet/>
      <dgm:spPr/>
      <dgm:t>
        <a:bodyPr/>
        <a:lstStyle/>
        <a:p>
          <a:pPr algn="ctr"/>
          <a:endParaRPr lang="en-IN"/>
        </a:p>
      </dgm:t>
    </dgm:pt>
    <dgm:pt modelId="{8B60FE5B-2266-43AF-8BDE-FA0F36D50C16}" type="sibTrans" cxnId="{E1A0E0C0-D459-405D-9518-F2328E674753}">
      <dgm:prSet/>
      <dgm:spPr/>
      <dgm:t>
        <a:bodyPr/>
        <a:lstStyle/>
        <a:p>
          <a:pPr algn="ctr"/>
          <a:endParaRPr lang="en-IN"/>
        </a:p>
      </dgm:t>
    </dgm:pt>
    <dgm:pt modelId="{68221EC5-880A-469F-AE6F-F61E8EEDC5BA}">
      <dgm:prSet phldrT="[Text]"/>
      <dgm:spPr/>
      <dgm:t>
        <a:bodyPr/>
        <a:lstStyle/>
        <a:p>
          <a:pPr algn="ctr"/>
          <a:r>
            <a:rPr lang="en-GB" dirty="0" smtClean="0">
              <a:solidFill>
                <a:srgbClr val="521AB6"/>
              </a:solidFill>
            </a:rPr>
            <a:t>Aerial photographs of different scales are available in websites approved by agencies involved in Aerial photography mission.</a:t>
          </a:r>
          <a:endParaRPr lang="en-IN" dirty="0">
            <a:solidFill>
              <a:srgbClr val="521AB6"/>
            </a:solidFill>
          </a:endParaRPr>
        </a:p>
      </dgm:t>
    </dgm:pt>
    <dgm:pt modelId="{8D3E1955-A648-4169-B735-9898AA27DA60}" type="parTrans" cxnId="{415C52CC-5B57-4656-86F2-AC14749CE2CB}">
      <dgm:prSet/>
      <dgm:spPr/>
      <dgm:t>
        <a:bodyPr/>
        <a:lstStyle/>
        <a:p>
          <a:pPr algn="ctr"/>
          <a:endParaRPr lang="en-IN"/>
        </a:p>
      </dgm:t>
    </dgm:pt>
    <dgm:pt modelId="{C3BDE16C-6905-4352-87C2-C7B8997767C8}" type="sibTrans" cxnId="{415C52CC-5B57-4656-86F2-AC14749CE2CB}">
      <dgm:prSet/>
      <dgm:spPr/>
      <dgm:t>
        <a:bodyPr/>
        <a:lstStyle/>
        <a:p>
          <a:pPr algn="ctr"/>
          <a:endParaRPr lang="en-IN"/>
        </a:p>
      </dgm:t>
    </dgm:pt>
    <dgm:pt modelId="{6C4AEB8B-AAE0-4D01-B952-C706CBDE87B4}">
      <dgm:prSet phldrT="[Text]"/>
      <dgm:spPr/>
      <dgm:t>
        <a:bodyPr/>
        <a:lstStyle/>
        <a:p>
          <a:pPr algn="ctr"/>
          <a:r>
            <a:rPr lang="en-GB" b="1" dirty="0" smtClean="0">
              <a:solidFill>
                <a:srgbClr val="002060"/>
              </a:solidFill>
            </a:rPr>
            <a:t>Economy</a:t>
          </a:r>
          <a:endParaRPr lang="en-IN" dirty="0">
            <a:solidFill>
              <a:srgbClr val="002060"/>
            </a:solidFill>
          </a:endParaRPr>
        </a:p>
      </dgm:t>
    </dgm:pt>
    <dgm:pt modelId="{8E78B6F4-F6FD-412F-8C96-DE1DA7F8D138}" type="parTrans" cxnId="{8E7CBEC6-AE7F-43EB-B9CF-9ABA4D693F82}">
      <dgm:prSet/>
      <dgm:spPr/>
      <dgm:t>
        <a:bodyPr/>
        <a:lstStyle/>
        <a:p>
          <a:pPr algn="ctr"/>
          <a:endParaRPr lang="en-IN"/>
        </a:p>
      </dgm:t>
    </dgm:pt>
    <dgm:pt modelId="{00A4DBFA-F31D-4430-994D-A2741CAB3F4E}" type="sibTrans" cxnId="{8E7CBEC6-AE7F-43EB-B9CF-9ABA4D693F82}">
      <dgm:prSet/>
      <dgm:spPr/>
      <dgm:t>
        <a:bodyPr/>
        <a:lstStyle/>
        <a:p>
          <a:pPr algn="ctr"/>
          <a:endParaRPr lang="en-IN"/>
        </a:p>
      </dgm:t>
    </dgm:pt>
    <dgm:pt modelId="{2DAEBE9A-1B4C-4906-A103-BB79D33D5349}">
      <dgm:prSet phldrT="[Text]"/>
      <dgm:spPr/>
      <dgm:t>
        <a:bodyPr/>
        <a:lstStyle/>
        <a:p>
          <a:pPr algn="ctr"/>
          <a:r>
            <a:rPr lang="en-GB" dirty="0" smtClean="0">
              <a:solidFill>
                <a:srgbClr val="521AB6"/>
              </a:solidFill>
            </a:rPr>
            <a:t>They are much cheaper than that of field survey and more accurate than maps.</a:t>
          </a:r>
          <a:endParaRPr lang="en-IN" dirty="0">
            <a:solidFill>
              <a:srgbClr val="521AB6"/>
            </a:solidFill>
          </a:endParaRPr>
        </a:p>
      </dgm:t>
    </dgm:pt>
    <dgm:pt modelId="{2A8517A6-18CA-4984-BB52-18207887174E}" type="parTrans" cxnId="{594B9AEF-C349-4EFD-9037-CAAC3402FD65}">
      <dgm:prSet/>
      <dgm:spPr/>
      <dgm:t>
        <a:bodyPr/>
        <a:lstStyle/>
        <a:p>
          <a:pPr algn="ctr"/>
          <a:endParaRPr lang="en-IN"/>
        </a:p>
      </dgm:t>
    </dgm:pt>
    <dgm:pt modelId="{C0E51392-F93C-430E-89FA-78FE0433B5A6}" type="sibTrans" cxnId="{594B9AEF-C349-4EFD-9037-CAAC3402FD65}">
      <dgm:prSet/>
      <dgm:spPr/>
      <dgm:t>
        <a:bodyPr/>
        <a:lstStyle/>
        <a:p>
          <a:pPr algn="ctr"/>
          <a:endParaRPr lang="en-IN"/>
        </a:p>
      </dgm:t>
    </dgm:pt>
    <dgm:pt modelId="{3A2CA039-FB2D-4761-AE78-D8BBBC478BCB}" type="pres">
      <dgm:prSet presAssocID="{DCA99B92-8C04-4D17-B58C-1011A1AFFE2F}" presName="Name0" presStyleCnt="0">
        <dgm:presLayoutVars>
          <dgm:dir/>
          <dgm:animLvl val="lvl"/>
          <dgm:resizeHandles val="exact"/>
        </dgm:presLayoutVars>
      </dgm:prSet>
      <dgm:spPr/>
      <dgm:t>
        <a:bodyPr/>
        <a:lstStyle/>
        <a:p>
          <a:endParaRPr lang="en-IN"/>
        </a:p>
      </dgm:t>
    </dgm:pt>
    <dgm:pt modelId="{7F504E62-7552-481B-9505-3B8EB01BCBF1}" type="pres">
      <dgm:prSet presAssocID="{758BF312-4E85-49AF-AA8C-A524DA2614D1}" presName="linNode" presStyleCnt="0"/>
      <dgm:spPr/>
      <dgm:t>
        <a:bodyPr/>
        <a:lstStyle/>
        <a:p>
          <a:endParaRPr lang="en-IN"/>
        </a:p>
      </dgm:t>
    </dgm:pt>
    <dgm:pt modelId="{458573E8-4B46-4B76-A9B0-1ADCC719DF8D}" type="pres">
      <dgm:prSet presAssocID="{758BF312-4E85-49AF-AA8C-A524DA2614D1}" presName="parentText" presStyleLbl="node1" presStyleIdx="0" presStyleCnt="7">
        <dgm:presLayoutVars>
          <dgm:chMax val="1"/>
          <dgm:bulletEnabled val="1"/>
        </dgm:presLayoutVars>
      </dgm:prSet>
      <dgm:spPr/>
      <dgm:t>
        <a:bodyPr/>
        <a:lstStyle/>
        <a:p>
          <a:endParaRPr lang="en-IN"/>
        </a:p>
      </dgm:t>
    </dgm:pt>
    <dgm:pt modelId="{616FD96D-8055-4E12-9586-E5468280EF21}" type="pres">
      <dgm:prSet presAssocID="{758BF312-4E85-49AF-AA8C-A524DA2614D1}" presName="descendantText" presStyleLbl="alignAccFollowNode1" presStyleIdx="0" presStyleCnt="7">
        <dgm:presLayoutVars>
          <dgm:bulletEnabled val="1"/>
        </dgm:presLayoutVars>
      </dgm:prSet>
      <dgm:spPr/>
      <dgm:t>
        <a:bodyPr/>
        <a:lstStyle/>
        <a:p>
          <a:endParaRPr lang="en-IN"/>
        </a:p>
      </dgm:t>
    </dgm:pt>
    <dgm:pt modelId="{790EF439-178F-44EA-A727-C4256E081B66}" type="pres">
      <dgm:prSet presAssocID="{E8E67475-2140-4B54-A2D1-673C13B2770D}" presName="sp" presStyleCnt="0"/>
      <dgm:spPr/>
      <dgm:t>
        <a:bodyPr/>
        <a:lstStyle/>
        <a:p>
          <a:endParaRPr lang="en-IN"/>
        </a:p>
      </dgm:t>
    </dgm:pt>
    <dgm:pt modelId="{104D95A5-1D00-43A3-8049-15607354EC6A}" type="pres">
      <dgm:prSet presAssocID="{5178C380-CD70-4616-BE9B-FE014A5A1D08}" presName="linNode" presStyleCnt="0"/>
      <dgm:spPr/>
      <dgm:t>
        <a:bodyPr/>
        <a:lstStyle/>
        <a:p>
          <a:endParaRPr lang="en-IN"/>
        </a:p>
      </dgm:t>
    </dgm:pt>
    <dgm:pt modelId="{4D7DF534-522C-4F0D-A500-628C8DDAF979}" type="pres">
      <dgm:prSet presAssocID="{5178C380-CD70-4616-BE9B-FE014A5A1D08}" presName="parentText" presStyleLbl="node1" presStyleIdx="1" presStyleCnt="7">
        <dgm:presLayoutVars>
          <dgm:chMax val="1"/>
          <dgm:bulletEnabled val="1"/>
        </dgm:presLayoutVars>
      </dgm:prSet>
      <dgm:spPr/>
      <dgm:t>
        <a:bodyPr/>
        <a:lstStyle/>
        <a:p>
          <a:endParaRPr lang="en-IN"/>
        </a:p>
      </dgm:t>
    </dgm:pt>
    <dgm:pt modelId="{CDD72184-2D08-4EE9-9BE5-49932DB934AA}" type="pres">
      <dgm:prSet presAssocID="{5178C380-CD70-4616-BE9B-FE014A5A1D08}" presName="descendantText" presStyleLbl="alignAccFollowNode1" presStyleIdx="1" presStyleCnt="7">
        <dgm:presLayoutVars>
          <dgm:bulletEnabled val="1"/>
        </dgm:presLayoutVars>
      </dgm:prSet>
      <dgm:spPr/>
      <dgm:t>
        <a:bodyPr/>
        <a:lstStyle/>
        <a:p>
          <a:endParaRPr lang="en-IN"/>
        </a:p>
      </dgm:t>
    </dgm:pt>
    <dgm:pt modelId="{07F50C30-A3A0-4862-A274-9412E5DA25B7}" type="pres">
      <dgm:prSet presAssocID="{49570A85-54F8-4824-AEBC-2D6D59FC52A0}" presName="sp" presStyleCnt="0"/>
      <dgm:spPr/>
      <dgm:t>
        <a:bodyPr/>
        <a:lstStyle/>
        <a:p>
          <a:endParaRPr lang="en-IN"/>
        </a:p>
      </dgm:t>
    </dgm:pt>
    <dgm:pt modelId="{54A9DD27-A836-433D-A389-CCF6C867B030}" type="pres">
      <dgm:prSet presAssocID="{90C71222-E1F4-4ED5-9124-2FC1086BD309}" presName="linNode" presStyleCnt="0"/>
      <dgm:spPr/>
      <dgm:t>
        <a:bodyPr/>
        <a:lstStyle/>
        <a:p>
          <a:endParaRPr lang="en-IN"/>
        </a:p>
      </dgm:t>
    </dgm:pt>
    <dgm:pt modelId="{B10FE959-1957-4474-906B-24E684E61801}" type="pres">
      <dgm:prSet presAssocID="{90C71222-E1F4-4ED5-9124-2FC1086BD309}" presName="parentText" presStyleLbl="node1" presStyleIdx="2" presStyleCnt="7">
        <dgm:presLayoutVars>
          <dgm:chMax val="1"/>
          <dgm:bulletEnabled val="1"/>
        </dgm:presLayoutVars>
      </dgm:prSet>
      <dgm:spPr/>
      <dgm:t>
        <a:bodyPr/>
        <a:lstStyle/>
        <a:p>
          <a:endParaRPr lang="en-IN"/>
        </a:p>
      </dgm:t>
    </dgm:pt>
    <dgm:pt modelId="{56E5C3E1-AF19-4584-ACFB-83CE22612835}" type="pres">
      <dgm:prSet presAssocID="{90C71222-E1F4-4ED5-9124-2FC1086BD309}" presName="descendantText" presStyleLbl="alignAccFollowNode1" presStyleIdx="2" presStyleCnt="7">
        <dgm:presLayoutVars>
          <dgm:bulletEnabled val="1"/>
        </dgm:presLayoutVars>
      </dgm:prSet>
      <dgm:spPr/>
      <dgm:t>
        <a:bodyPr/>
        <a:lstStyle/>
        <a:p>
          <a:endParaRPr lang="en-IN"/>
        </a:p>
      </dgm:t>
    </dgm:pt>
    <dgm:pt modelId="{2DF8606E-5855-4726-AEB0-EA4924255F27}" type="pres">
      <dgm:prSet presAssocID="{98FF8691-CB5D-4A39-A42D-3F072118E590}" presName="sp" presStyleCnt="0"/>
      <dgm:spPr/>
      <dgm:t>
        <a:bodyPr/>
        <a:lstStyle/>
        <a:p>
          <a:endParaRPr lang="en-IN"/>
        </a:p>
      </dgm:t>
    </dgm:pt>
    <dgm:pt modelId="{8415E0FA-262A-4853-984A-DD7A414966E3}" type="pres">
      <dgm:prSet presAssocID="{8868E482-138D-4E50-821B-374FE6CD8320}" presName="linNode" presStyleCnt="0"/>
      <dgm:spPr/>
      <dgm:t>
        <a:bodyPr/>
        <a:lstStyle/>
        <a:p>
          <a:endParaRPr lang="en-IN"/>
        </a:p>
      </dgm:t>
    </dgm:pt>
    <dgm:pt modelId="{D393CA64-3C92-4A1E-8A96-58103B8909BE}" type="pres">
      <dgm:prSet presAssocID="{8868E482-138D-4E50-821B-374FE6CD8320}" presName="parentText" presStyleLbl="node1" presStyleIdx="3" presStyleCnt="7">
        <dgm:presLayoutVars>
          <dgm:chMax val="1"/>
          <dgm:bulletEnabled val="1"/>
        </dgm:presLayoutVars>
      </dgm:prSet>
      <dgm:spPr/>
      <dgm:t>
        <a:bodyPr/>
        <a:lstStyle/>
        <a:p>
          <a:endParaRPr lang="en-IN"/>
        </a:p>
      </dgm:t>
    </dgm:pt>
    <dgm:pt modelId="{4FC1C93E-DE13-4805-94BB-5DFEC649AD30}" type="pres">
      <dgm:prSet presAssocID="{8868E482-138D-4E50-821B-374FE6CD8320}" presName="descendantText" presStyleLbl="alignAccFollowNode1" presStyleIdx="3" presStyleCnt="7">
        <dgm:presLayoutVars>
          <dgm:bulletEnabled val="1"/>
        </dgm:presLayoutVars>
      </dgm:prSet>
      <dgm:spPr/>
      <dgm:t>
        <a:bodyPr/>
        <a:lstStyle/>
        <a:p>
          <a:endParaRPr lang="en-IN"/>
        </a:p>
      </dgm:t>
    </dgm:pt>
    <dgm:pt modelId="{5D9895DA-CBC8-4A8E-9CA4-990EDE5F1C66}" type="pres">
      <dgm:prSet presAssocID="{4CA2A17F-8D34-4115-BE92-F7145DA27B8D}" presName="sp" presStyleCnt="0"/>
      <dgm:spPr/>
      <dgm:t>
        <a:bodyPr/>
        <a:lstStyle/>
        <a:p>
          <a:endParaRPr lang="en-IN"/>
        </a:p>
      </dgm:t>
    </dgm:pt>
    <dgm:pt modelId="{E3ACACD5-6B81-431D-98F7-228A22690423}" type="pres">
      <dgm:prSet presAssocID="{931AF85C-2BCA-4AB7-A9E2-73DA0E30F8E7}" presName="linNode" presStyleCnt="0"/>
      <dgm:spPr/>
      <dgm:t>
        <a:bodyPr/>
        <a:lstStyle/>
        <a:p>
          <a:endParaRPr lang="en-IN"/>
        </a:p>
      </dgm:t>
    </dgm:pt>
    <dgm:pt modelId="{4256C844-9674-400C-8D3B-F94CED6E7204}" type="pres">
      <dgm:prSet presAssocID="{931AF85C-2BCA-4AB7-A9E2-73DA0E30F8E7}" presName="parentText" presStyleLbl="node1" presStyleIdx="4" presStyleCnt="7">
        <dgm:presLayoutVars>
          <dgm:chMax val="1"/>
          <dgm:bulletEnabled val="1"/>
        </dgm:presLayoutVars>
      </dgm:prSet>
      <dgm:spPr/>
      <dgm:t>
        <a:bodyPr/>
        <a:lstStyle/>
        <a:p>
          <a:endParaRPr lang="en-IN"/>
        </a:p>
      </dgm:t>
    </dgm:pt>
    <dgm:pt modelId="{EC764D8C-EC65-4903-9DA4-B6A2E16AC1A4}" type="pres">
      <dgm:prSet presAssocID="{931AF85C-2BCA-4AB7-A9E2-73DA0E30F8E7}" presName="descendantText" presStyleLbl="alignAccFollowNode1" presStyleIdx="4" presStyleCnt="7">
        <dgm:presLayoutVars>
          <dgm:bulletEnabled val="1"/>
        </dgm:presLayoutVars>
      </dgm:prSet>
      <dgm:spPr/>
      <dgm:t>
        <a:bodyPr/>
        <a:lstStyle/>
        <a:p>
          <a:endParaRPr lang="en-IN"/>
        </a:p>
      </dgm:t>
    </dgm:pt>
    <dgm:pt modelId="{C883ACF4-FC97-4EC9-86D9-F86DC41D0D5E}" type="pres">
      <dgm:prSet presAssocID="{EC0D98C5-4023-42FA-8358-AF1D2918FABF}" presName="sp" presStyleCnt="0"/>
      <dgm:spPr/>
      <dgm:t>
        <a:bodyPr/>
        <a:lstStyle/>
        <a:p>
          <a:endParaRPr lang="en-IN"/>
        </a:p>
      </dgm:t>
    </dgm:pt>
    <dgm:pt modelId="{B33A52E2-52A5-47F5-91BB-7C9812AC2486}" type="pres">
      <dgm:prSet presAssocID="{CE314680-81BF-4C52-91E9-501FB6FCAB53}" presName="linNode" presStyleCnt="0"/>
      <dgm:spPr/>
      <dgm:t>
        <a:bodyPr/>
        <a:lstStyle/>
        <a:p>
          <a:endParaRPr lang="en-IN"/>
        </a:p>
      </dgm:t>
    </dgm:pt>
    <dgm:pt modelId="{B7B56115-3556-457D-8965-15D0446BEB75}" type="pres">
      <dgm:prSet presAssocID="{CE314680-81BF-4C52-91E9-501FB6FCAB53}" presName="parentText" presStyleLbl="node1" presStyleIdx="5" presStyleCnt="7">
        <dgm:presLayoutVars>
          <dgm:chMax val="1"/>
          <dgm:bulletEnabled val="1"/>
        </dgm:presLayoutVars>
      </dgm:prSet>
      <dgm:spPr/>
      <dgm:t>
        <a:bodyPr/>
        <a:lstStyle/>
        <a:p>
          <a:endParaRPr lang="en-IN"/>
        </a:p>
      </dgm:t>
    </dgm:pt>
    <dgm:pt modelId="{9D98C9A8-0E59-4695-92F2-8312CB5BCF83}" type="pres">
      <dgm:prSet presAssocID="{CE314680-81BF-4C52-91E9-501FB6FCAB53}" presName="descendantText" presStyleLbl="alignAccFollowNode1" presStyleIdx="5" presStyleCnt="7">
        <dgm:presLayoutVars>
          <dgm:bulletEnabled val="1"/>
        </dgm:presLayoutVars>
      </dgm:prSet>
      <dgm:spPr/>
      <dgm:t>
        <a:bodyPr/>
        <a:lstStyle/>
        <a:p>
          <a:endParaRPr lang="en-IN"/>
        </a:p>
      </dgm:t>
    </dgm:pt>
    <dgm:pt modelId="{2CDF5061-40A7-4DA7-AD0D-857C5A7DF302}" type="pres">
      <dgm:prSet presAssocID="{8B60FE5B-2266-43AF-8BDE-FA0F36D50C16}" presName="sp" presStyleCnt="0"/>
      <dgm:spPr/>
      <dgm:t>
        <a:bodyPr/>
        <a:lstStyle/>
        <a:p>
          <a:endParaRPr lang="en-IN"/>
        </a:p>
      </dgm:t>
    </dgm:pt>
    <dgm:pt modelId="{0CBA2D65-F4C2-4ED2-AA73-7B3B79D86597}" type="pres">
      <dgm:prSet presAssocID="{6C4AEB8B-AAE0-4D01-B952-C706CBDE87B4}" presName="linNode" presStyleCnt="0"/>
      <dgm:spPr/>
      <dgm:t>
        <a:bodyPr/>
        <a:lstStyle/>
        <a:p>
          <a:endParaRPr lang="en-IN"/>
        </a:p>
      </dgm:t>
    </dgm:pt>
    <dgm:pt modelId="{FB4B893A-1212-4A8D-958E-B3505D480C8E}" type="pres">
      <dgm:prSet presAssocID="{6C4AEB8B-AAE0-4D01-B952-C706CBDE87B4}" presName="parentText" presStyleLbl="node1" presStyleIdx="6" presStyleCnt="7" custLinFactNeighborX="-4112" custLinFactNeighborY="8797">
        <dgm:presLayoutVars>
          <dgm:chMax val="1"/>
          <dgm:bulletEnabled val="1"/>
        </dgm:presLayoutVars>
      </dgm:prSet>
      <dgm:spPr/>
      <dgm:t>
        <a:bodyPr/>
        <a:lstStyle/>
        <a:p>
          <a:endParaRPr lang="en-IN"/>
        </a:p>
      </dgm:t>
    </dgm:pt>
    <dgm:pt modelId="{C9A18C14-5CBC-457D-9BAD-5A325D8C959D}" type="pres">
      <dgm:prSet presAssocID="{6C4AEB8B-AAE0-4D01-B952-C706CBDE87B4}" presName="descendantText" presStyleLbl="alignAccFollowNode1" presStyleIdx="6" presStyleCnt="7">
        <dgm:presLayoutVars>
          <dgm:bulletEnabled val="1"/>
        </dgm:presLayoutVars>
      </dgm:prSet>
      <dgm:spPr/>
      <dgm:t>
        <a:bodyPr/>
        <a:lstStyle/>
        <a:p>
          <a:endParaRPr lang="en-IN"/>
        </a:p>
      </dgm:t>
    </dgm:pt>
  </dgm:ptLst>
  <dgm:cxnLst>
    <dgm:cxn modelId="{E088D782-96A2-4504-9AB5-21B8268F58B2}" type="presOf" srcId="{5D336965-A84B-46A6-A114-96382234270D}" destId="{616FD96D-8055-4E12-9586-E5468280EF21}" srcOrd="0" destOrd="0" presId="urn:microsoft.com/office/officeart/2005/8/layout/vList5"/>
    <dgm:cxn modelId="{A14D888D-B6C8-45F7-9C18-7077CD5F3A3D}" type="presOf" srcId="{DCA99B92-8C04-4D17-B58C-1011A1AFFE2F}" destId="{3A2CA039-FB2D-4761-AE78-D8BBBC478BCB}" srcOrd="0" destOrd="0" presId="urn:microsoft.com/office/officeart/2005/8/layout/vList5"/>
    <dgm:cxn modelId="{825A3919-7018-48EC-8B9E-C7969838BB1F}" srcId="{758BF312-4E85-49AF-AA8C-A524DA2614D1}" destId="{5D336965-A84B-46A6-A114-96382234270D}" srcOrd="0" destOrd="0" parTransId="{21FEA9C1-3F26-44E6-9B82-F131C3E308FB}" sibTransId="{F84966EB-1141-4B88-A884-BC39C1329F8A}"/>
    <dgm:cxn modelId="{69C4A53E-A984-4D36-A207-19BBC25E11F1}" type="presOf" srcId="{202CDDE7-71E8-4D9B-A23F-4C1A9A704DF0}" destId="{EC764D8C-EC65-4903-9DA4-B6A2E16AC1A4}" srcOrd="0" destOrd="0" presId="urn:microsoft.com/office/officeart/2005/8/layout/vList5"/>
    <dgm:cxn modelId="{E9CA9FD1-8D2B-42E0-92E8-E6B1FB25B13F}" srcId="{8868E482-138D-4E50-821B-374FE6CD8320}" destId="{E145D7A0-7911-4F71-96AB-1C10F8BDDBE6}" srcOrd="0" destOrd="0" parTransId="{ADF1D540-C057-4D12-9B38-0C8A8EC501A8}" sibTransId="{8C828536-E29A-4D59-9B3E-74F6789A1788}"/>
    <dgm:cxn modelId="{68B13DA5-0AEF-4639-BE0C-0B0779C99BE7}" type="presOf" srcId="{90C71222-E1F4-4ED5-9124-2FC1086BD309}" destId="{B10FE959-1957-4474-906B-24E684E61801}" srcOrd="0" destOrd="0" presId="urn:microsoft.com/office/officeart/2005/8/layout/vList5"/>
    <dgm:cxn modelId="{6CC82E5D-F1D1-48F6-A1CA-1AB084DBB42E}" type="presOf" srcId="{B12D8D3D-8C79-47D8-820F-0B1205CBE00A}" destId="{56E5C3E1-AF19-4584-ACFB-83CE22612835}" srcOrd="0" destOrd="0" presId="urn:microsoft.com/office/officeart/2005/8/layout/vList5"/>
    <dgm:cxn modelId="{68E2D78E-4ABC-4D9B-A85B-EED4948E59B7}" type="presOf" srcId="{CE314680-81BF-4C52-91E9-501FB6FCAB53}" destId="{B7B56115-3556-457D-8965-15D0446BEB75}" srcOrd="0" destOrd="0" presId="urn:microsoft.com/office/officeart/2005/8/layout/vList5"/>
    <dgm:cxn modelId="{827531C2-C507-49C6-9BEB-D5971BCFD156}" type="presOf" srcId="{931AF85C-2BCA-4AB7-A9E2-73DA0E30F8E7}" destId="{4256C844-9674-400C-8D3B-F94CED6E7204}" srcOrd="0" destOrd="0" presId="urn:microsoft.com/office/officeart/2005/8/layout/vList5"/>
    <dgm:cxn modelId="{6475A7F3-4878-4C3E-8211-89311C2D44F2}" srcId="{DCA99B92-8C04-4D17-B58C-1011A1AFFE2F}" destId="{758BF312-4E85-49AF-AA8C-A524DA2614D1}" srcOrd="0" destOrd="0" parTransId="{4A4A2480-4FF3-473B-B23F-B92321DEECB5}" sibTransId="{E8E67475-2140-4B54-A2D1-673C13B2770D}"/>
    <dgm:cxn modelId="{0E15D7E2-C4FA-4135-AAEB-4FAE78D9DEB2}" type="presOf" srcId="{758BF312-4E85-49AF-AA8C-A524DA2614D1}" destId="{458573E8-4B46-4B76-A9B0-1ADCC719DF8D}" srcOrd="0" destOrd="0" presId="urn:microsoft.com/office/officeart/2005/8/layout/vList5"/>
    <dgm:cxn modelId="{E1A0E0C0-D459-405D-9518-F2328E674753}" srcId="{DCA99B92-8C04-4D17-B58C-1011A1AFFE2F}" destId="{CE314680-81BF-4C52-91E9-501FB6FCAB53}" srcOrd="5" destOrd="0" parTransId="{C8105E65-BCC1-4F52-B908-5E79188AA6C4}" sibTransId="{8B60FE5B-2266-43AF-8BDE-FA0F36D50C16}"/>
    <dgm:cxn modelId="{31C1A065-84C3-4F9D-BFE0-BA40D6599C7C}" type="presOf" srcId="{2DAEBE9A-1B4C-4906-A103-BB79D33D5349}" destId="{C9A18C14-5CBC-457D-9BAD-5A325D8C959D}" srcOrd="0" destOrd="0" presId="urn:microsoft.com/office/officeart/2005/8/layout/vList5"/>
    <dgm:cxn modelId="{594B9AEF-C349-4EFD-9037-CAAC3402FD65}" srcId="{6C4AEB8B-AAE0-4D01-B952-C706CBDE87B4}" destId="{2DAEBE9A-1B4C-4906-A103-BB79D33D5349}" srcOrd="0" destOrd="0" parTransId="{2A8517A6-18CA-4984-BB52-18207887174E}" sibTransId="{C0E51392-F93C-430E-89FA-78FE0433B5A6}"/>
    <dgm:cxn modelId="{3256BECA-9A7F-4658-9AA8-3B6B26C559AD}" srcId="{90C71222-E1F4-4ED5-9124-2FC1086BD309}" destId="{B12D8D3D-8C79-47D8-820F-0B1205CBE00A}" srcOrd="0" destOrd="0" parTransId="{722CD14C-7D79-4532-8D70-C3CB6C6DACA3}" sibTransId="{41C8C335-E27D-4F5D-8BD7-4AF65173ECCE}"/>
    <dgm:cxn modelId="{415C52CC-5B57-4656-86F2-AC14749CE2CB}" srcId="{CE314680-81BF-4C52-91E9-501FB6FCAB53}" destId="{68221EC5-880A-469F-AE6F-F61E8EEDC5BA}" srcOrd="0" destOrd="0" parTransId="{8D3E1955-A648-4169-B735-9898AA27DA60}" sibTransId="{C3BDE16C-6905-4352-87C2-C7B8997767C8}"/>
    <dgm:cxn modelId="{7CBFC4D7-E1C6-4121-BA6D-95CFCE8B820B}" srcId="{DCA99B92-8C04-4D17-B58C-1011A1AFFE2F}" destId="{5178C380-CD70-4616-BE9B-FE014A5A1D08}" srcOrd="1" destOrd="0" parTransId="{9741C623-4339-4B3C-B990-B2806BA6EB63}" sibTransId="{49570A85-54F8-4824-AEBC-2D6D59FC52A0}"/>
    <dgm:cxn modelId="{145077ED-2BC5-4ED7-9B02-02AEBE026410}" srcId="{DCA99B92-8C04-4D17-B58C-1011A1AFFE2F}" destId="{931AF85C-2BCA-4AB7-A9E2-73DA0E30F8E7}" srcOrd="4" destOrd="0" parTransId="{CF9A9319-0E78-40C5-8877-5477B6144F45}" sibTransId="{EC0D98C5-4023-42FA-8358-AF1D2918FABF}"/>
    <dgm:cxn modelId="{CE19B3C0-017D-4FE0-ACAB-D3FFF51AFCD5}" type="presOf" srcId="{671B2863-4341-4029-AFBB-CA7910DF12C5}" destId="{CDD72184-2D08-4EE9-9BE5-49932DB934AA}" srcOrd="0" destOrd="0" presId="urn:microsoft.com/office/officeart/2005/8/layout/vList5"/>
    <dgm:cxn modelId="{DBA1DAC3-5424-4094-9754-523DD541E9A2}" type="presOf" srcId="{E145D7A0-7911-4F71-96AB-1C10F8BDDBE6}" destId="{4FC1C93E-DE13-4805-94BB-5DFEC649AD30}" srcOrd="0" destOrd="0" presId="urn:microsoft.com/office/officeart/2005/8/layout/vList5"/>
    <dgm:cxn modelId="{8E7CBEC6-AE7F-43EB-B9CF-9ABA4D693F82}" srcId="{DCA99B92-8C04-4D17-B58C-1011A1AFFE2F}" destId="{6C4AEB8B-AAE0-4D01-B952-C706CBDE87B4}" srcOrd="6" destOrd="0" parTransId="{8E78B6F4-F6FD-412F-8C96-DE1DA7F8D138}" sibTransId="{00A4DBFA-F31D-4430-994D-A2741CAB3F4E}"/>
    <dgm:cxn modelId="{A4CFA753-626F-4226-AB63-6E1FF7CB3E8A}" type="presOf" srcId="{5178C380-CD70-4616-BE9B-FE014A5A1D08}" destId="{4D7DF534-522C-4F0D-A500-628C8DDAF979}" srcOrd="0" destOrd="0" presId="urn:microsoft.com/office/officeart/2005/8/layout/vList5"/>
    <dgm:cxn modelId="{BBC6E6CC-3403-49D3-B050-7D84A1FD440B}" srcId="{DCA99B92-8C04-4D17-B58C-1011A1AFFE2F}" destId="{90C71222-E1F4-4ED5-9124-2FC1086BD309}" srcOrd="2" destOrd="0" parTransId="{D784B7BC-2A83-4C5B-B5BA-8D29D129A815}" sibTransId="{98FF8691-CB5D-4A39-A42D-3F072118E590}"/>
    <dgm:cxn modelId="{C319E5AF-6921-4CEE-96F5-9920D79CE4D4}" type="presOf" srcId="{6C4AEB8B-AAE0-4D01-B952-C706CBDE87B4}" destId="{FB4B893A-1212-4A8D-958E-B3505D480C8E}" srcOrd="0" destOrd="0" presId="urn:microsoft.com/office/officeart/2005/8/layout/vList5"/>
    <dgm:cxn modelId="{BBD5FF16-EEEF-438D-B28E-103CC6862C3A}" type="presOf" srcId="{8868E482-138D-4E50-821B-374FE6CD8320}" destId="{D393CA64-3C92-4A1E-8A96-58103B8909BE}" srcOrd="0" destOrd="0" presId="urn:microsoft.com/office/officeart/2005/8/layout/vList5"/>
    <dgm:cxn modelId="{B2F26300-A9CD-42DC-A98C-B8C1C7A8F6B5}" srcId="{931AF85C-2BCA-4AB7-A9E2-73DA0E30F8E7}" destId="{202CDDE7-71E8-4D9B-A23F-4C1A9A704DF0}" srcOrd="0" destOrd="0" parTransId="{F1F60EDB-8FFF-4BCF-94BF-E23700FED80F}" sibTransId="{F51C2074-E2EF-41F4-9228-55865126B976}"/>
    <dgm:cxn modelId="{FAC3D814-7F88-4256-B5F0-4589E56D63A6}" srcId="{5178C380-CD70-4616-BE9B-FE014A5A1D08}" destId="{671B2863-4341-4029-AFBB-CA7910DF12C5}" srcOrd="0" destOrd="0" parTransId="{6BEA5BBC-CA49-47A1-91E1-59D29277B74E}" sibTransId="{80925D6E-AD3F-436A-936F-4B7873E4786E}"/>
    <dgm:cxn modelId="{2B348B2C-9835-4EE9-A489-71696A060DB1}" type="presOf" srcId="{68221EC5-880A-469F-AE6F-F61E8EEDC5BA}" destId="{9D98C9A8-0E59-4695-92F2-8312CB5BCF83}" srcOrd="0" destOrd="0" presId="urn:microsoft.com/office/officeart/2005/8/layout/vList5"/>
    <dgm:cxn modelId="{F72F6433-DDAA-4935-9449-3758326FFB4F}" srcId="{DCA99B92-8C04-4D17-B58C-1011A1AFFE2F}" destId="{8868E482-138D-4E50-821B-374FE6CD8320}" srcOrd="3" destOrd="0" parTransId="{F33D41F5-31F3-4CA5-A53F-309D42AB8F5B}" sibTransId="{4CA2A17F-8D34-4115-BE92-F7145DA27B8D}"/>
    <dgm:cxn modelId="{1BDCDF4E-7F07-4C80-A1D0-7C1401D8A490}" type="presParOf" srcId="{3A2CA039-FB2D-4761-AE78-D8BBBC478BCB}" destId="{7F504E62-7552-481B-9505-3B8EB01BCBF1}" srcOrd="0" destOrd="0" presId="urn:microsoft.com/office/officeart/2005/8/layout/vList5"/>
    <dgm:cxn modelId="{2B469DF9-279E-4F09-B28D-0A0F1536ED06}" type="presParOf" srcId="{7F504E62-7552-481B-9505-3B8EB01BCBF1}" destId="{458573E8-4B46-4B76-A9B0-1ADCC719DF8D}" srcOrd="0" destOrd="0" presId="urn:microsoft.com/office/officeart/2005/8/layout/vList5"/>
    <dgm:cxn modelId="{8EB0B952-645F-4002-988D-C75BBBBD31DF}" type="presParOf" srcId="{7F504E62-7552-481B-9505-3B8EB01BCBF1}" destId="{616FD96D-8055-4E12-9586-E5468280EF21}" srcOrd="1" destOrd="0" presId="urn:microsoft.com/office/officeart/2005/8/layout/vList5"/>
    <dgm:cxn modelId="{A9B2CE36-2B30-4A29-80FA-25DDE8E2C545}" type="presParOf" srcId="{3A2CA039-FB2D-4761-AE78-D8BBBC478BCB}" destId="{790EF439-178F-44EA-A727-C4256E081B66}" srcOrd="1" destOrd="0" presId="urn:microsoft.com/office/officeart/2005/8/layout/vList5"/>
    <dgm:cxn modelId="{A1E8C6FD-56C1-4409-837D-D2C5537AD7FB}" type="presParOf" srcId="{3A2CA039-FB2D-4761-AE78-D8BBBC478BCB}" destId="{104D95A5-1D00-43A3-8049-15607354EC6A}" srcOrd="2" destOrd="0" presId="urn:microsoft.com/office/officeart/2005/8/layout/vList5"/>
    <dgm:cxn modelId="{56F639D0-88EA-40D5-8BF1-CA830C1AD9C8}" type="presParOf" srcId="{104D95A5-1D00-43A3-8049-15607354EC6A}" destId="{4D7DF534-522C-4F0D-A500-628C8DDAF979}" srcOrd="0" destOrd="0" presId="urn:microsoft.com/office/officeart/2005/8/layout/vList5"/>
    <dgm:cxn modelId="{C551DD37-AD7D-4A3C-B336-D8320FEDFBA7}" type="presParOf" srcId="{104D95A5-1D00-43A3-8049-15607354EC6A}" destId="{CDD72184-2D08-4EE9-9BE5-49932DB934AA}" srcOrd="1" destOrd="0" presId="urn:microsoft.com/office/officeart/2005/8/layout/vList5"/>
    <dgm:cxn modelId="{D8CE06AF-F6A0-4681-8F48-7ACC73D18234}" type="presParOf" srcId="{3A2CA039-FB2D-4761-AE78-D8BBBC478BCB}" destId="{07F50C30-A3A0-4862-A274-9412E5DA25B7}" srcOrd="3" destOrd="0" presId="urn:microsoft.com/office/officeart/2005/8/layout/vList5"/>
    <dgm:cxn modelId="{937AB06F-7066-4F11-86F6-CE1F0658CBAB}" type="presParOf" srcId="{3A2CA039-FB2D-4761-AE78-D8BBBC478BCB}" destId="{54A9DD27-A836-433D-A389-CCF6C867B030}" srcOrd="4" destOrd="0" presId="urn:microsoft.com/office/officeart/2005/8/layout/vList5"/>
    <dgm:cxn modelId="{D114B374-B051-4003-BAF2-1FDB3A831BA8}" type="presParOf" srcId="{54A9DD27-A836-433D-A389-CCF6C867B030}" destId="{B10FE959-1957-4474-906B-24E684E61801}" srcOrd="0" destOrd="0" presId="urn:microsoft.com/office/officeart/2005/8/layout/vList5"/>
    <dgm:cxn modelId="{9CEE00D3-8060-415E-A2ED-C5CA8817557E}" type="presParOf" srcId="{54A9DD27-A836-433D-A389-CCF6C867B030}" destId="{56E5C3E1-AF19-4584-ACFB-83CE22612835}" srcOrd="1" destOrd="0" presId="urn:microsoft.com/office/officeart/2005/8/layout/vList5"/>
    <dgm:cxn modelId="{A7FC4D30-E559-44D5-BAFD-629E74269448}" type="presParOf" srcId="{3A2CA039-FB2D-4761-AE78-D8BBBC478BCB}" destId="{2DF8606E-5855-4726-AEB0-EA4924255F27}" srcOrd="5" destOrd="0" presId="urn:microsoft.com/office/officeart/2005/8/layout/vList5"/>
    <dgm:cxn modelId="{01776062-0EC0-4F07-A4A1-DF86200E4CD8}" type="presParOf" srcId="{3A2CA039-FB2D-4761-AE78-D8BBBC478BCB}" destId="{8415E0FA-262A-4853-984A-DD7A414966E3}" srcOrd="6" destOrd="0" presId="urn:microsoft.com/office/officeart/2005/8/layout/vList5"/>
    <dgm:cxn modelId="{FE0BD140-9A23-415E-8548-EA0A965D497E}" type="presParOf" srcId="{8415E0FA-262A-4853-984A-DD7A414966E3}" destId="{D393CA64-3C92-4A1E-8A96-58103B8909BE}" srcOrd="0" destOrd="0" presId="urn:microsoft.com/office/officeart/2005/8/layout/vList5"/>
    <dgm:cxn modelId="{64616818-5109-4D57-AB66-B622AA68BC32}" type="presParOf" srcId="{8415E0FA-262A-4853-984A-DD7A414966E3}" destId="{4FC1C93E-DE13-4805-94BB-5DFEC649AD30}" srcOrd="1" destOrd="0" presId="urn:microsoft.com/office/officeart/2005/8/layout/vList5"/>
    <dgm:cxn modelId="{54E993CD-7967-48E4-82F4-00A282A322D2}" type="presParOf" srcId="{3A2CA039-FB2D-4761-AE78-D8BBBC478BCB}" destId="{5D9895DA-CBC8-4A8E-9CA4-990EDE5F1C66}" srcOrd="7" destOrd="0" presId="urn:microsoft.com/office/officeart/2005/8/layout/vList5"/>
    <dgm:cxn modelId="{371788B8-8037-4BA4-9A19-C621FE6590EE}" type="presParOf" srcId="{3A2CA039-FB2D-4761-AE78-D8BBBC478BCB}" destId="{E3ACACD5-6B81-431D-98F7-228A22690423}" srcOrd="8" destOrd="0" presId="urn:microsoft.com/office/officeart/2005/8/layout/vList5"/>
    <dgm:cxn modelId="{6CEC56FE-BC65-4B7A-91F5-59006B95027E}" type="presParOf" srcId="{E3ACACD5-6B81-431D-98F7-228A22690423}" destId="{4256C844-9674-400C-8D3B-F94CED6E7204}" srcOrd="0" destOrd="0" presId="urn:microsoft.com/office/officeart/2005/8/layout/vList5"/>
    <dgm:cxn modelId="{167C3D5E-4E47-4D42-BB2E-2074CB4183A9}" type="presParOf" srcId="{E3ACACD5-6B81-431D-98F7-228A22690423}" destId="{EC764D8C-EC65-4903-9DA4-B6A2E16AC1A4}" srcOrd="1" destOrd="0" presId="urn:microsoft.com/office/officeart/2005/8/layout/vList5"/>
    <dgm:cxn modelId="{5D671443-1E74-4D2B-ACBF-904B09B16339}" type="presParOf" srcId="{3A2CA039-FB2D-4761-AE78-D8BBBC478BCB}" destId="{C883ACF4-FC97-4EC9-86D9-F86DC41D0D5E}" srcOrd="9" destOrd="0" presId="urn:microsoft.com/office/officeart/2005/8/layout/vList5"/>
    <dgm:cxn modelId="{12F53097-C1D7-46AA-AFFD-70AA1F292369}" type="presParOf" srcId="{3A2CA039-FB2D-4761-AE78-D8BBBC478BCB}" destId="{B33A52E2-52A5-47F5-91BB-7C9812AC2486}" srcOrd="10" destOrd="0" presId="urn:microsoft.com/office/officeart/2005/8/layout/vList5"/>
    <dgm:cxn modelId="{5730BB68-6BFC-4C1F-A0D2-9510F58E7951}" type="presParOf" srcId="{B33A52E2-52A5-47F5-91BB-7C9812AC2486}" destId="{B7B56115-3556-457D-8965-15D0446BEB75}" srcOrd="0" destOrd="0" presId="urn:microsoft.com/office/officeart/2005/8/layout/vList5"/>
    <dgm:cxn modelId="{C837D743-61E0-41AF-A847-5C2895614A80}" type="presParOf" srcId="{B33A52E2-52A5-47F5-91BB-7C9812AC2486}" destId="{9D98C9A8-0E59-4695-92F2-8312CB5BCF83}" srcOrd="1" destOrd="0" presId="urn:microsoft.com/office/officeart/2005/8/layout/vList5"/>
    <dgm:cxn modelId="{A8D77E65-90F0-48EC-8341-442278629501}" type="presParOf" srcId="{3A2CA039-FB2D-4761-AE78-D8BBBC478BCB}" destId="{2CDF5061-40A7-4DA7-AD0D-857C5A7DF302}" srcOrd="11" destOrd="0" presId="urn:microsoft.com/office/officeart/2005/8/layout/vList5"/>
    <dgm:cxn modelId="{B1BFCCFE-1113-4221-A5A8-6F4E20CA80DA}" type="presParOf" srcId="{3A2CA039-FB2D-4761-AE78-D8BBBC478BCB}" destId="{0CBA2D65-F4C2-4ED2-AA73-7B3B79D86597}" srcOrd="12" destOrd="0" presId="urn:microsoft.com/office/officeart/2005/8/layout/vList5"/>
    <dgm:cxn modelId="{5E8B6DEF-3316-4FDB-95AC-76D271B30804}" type="presParOf" srcId="{0CBA2D65-F4C2-4ED2-AA73-7B3B79D86597}" destId="{FB4B893A-1212-4A8D-958E-B3505D480C8E}" srcOrd="0" destOrd="0" presId="urn:microsoft.com/office/officeart/2005/8/layout/vList5"/>
    <dgm:cxn modelId="{D7F3B92D-04F7-48EB-B3FD-CDBDE0C80A3E}" type="presParOf" srcId="{0CBA2D65-F4C2-4ED2-AA73-7B3B79D86597}" destId="{C9A18C14-5CBC-457D-9BAD-5A325D8C959D}" srcOrd="1" destOrd="0" presId="urn:microsoft.com/office/officeart/2005/8/layout/vList5"/>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ADA74A1-F843-41C0-B014-E75CB10DCC01}" type="doc">
      <dgm:prSet loTypeId="urn:microsoft.com/office/officeart/2005/8/layout/hierarchy1" loCatId="hierarchy" qsTypeId="urn:microsoft.com/office/officeart/2005/8/quickstyle/simple1" qsCatId="simple" csTypeId="urn:microsoft.com/office/officeart/2005/8/colors/colorful3" csCatId="colorful" phldr="1"/>
      <dgm:spPr/>
      <dgm:t>
        <a:bodyPr/>
        <a:lstStyle/>
        <a:p>
          <a:endParaRPr lang="en-IN"/>
        </a:p>
      </dgm:t>
    </dgm:pt>
    <dgm:pt modelId="{D75C839C-B3E1-47C9-8F75-48961643D62D}">
      <dgm:prSet phldrT="[Text]"/>
      <dgm:spPr/>
      <dgm:t>
        <a:bodyPr/>
        <a:lstStyle/>
        <a:p>
          <a:r>
            <a:rPr lang="en-GB" b="1" dirty="0" smtClean="0"/>
            <a:t>Types of Aerial Photos</a:t>
          </a:r>
          <a:endParaRPr lang="en-IN" dirty="0"/>
        </a:p>
      </dgm:t>
    </dgm:pt>
    <dgm:pt modelId="{E4CE1B30-EAF0-4196-B0BA-20B242D4F832}" type="parTrans" cxnId="{5B4BDBB1-8357-4B2D-BAD0-D3BBDD2BEAD4}">
      <dgm:prSet/>
      <dgm:spPr/>
      <dgm:t>
        <a:bodyPr/>
        <a:lstStyle/>
        <a:p>
          <a:endParaRPr lang="en-IN"/>
        </a:p>
      </dgm:t>
    </dgm:pt>
    <dgm:pt modelId="{9EB0E2A3-A1C8-45F2-B763-9BE50F5B1129}" type="sibTrans" cxnId="{5B4BDBB1-8357-4B2D-BAD0-D3BBDD2BEAD4}">
      <dgm:prSet/>
      <dgm:spPr/>
      <dgm:t>
        <a:bodyPr/>
        <a:lstStyle/>
        <a:p>
          <a:endParaRPr lang="en-IN"/>
        </a:p>
      </dgm:t>
    </dgm:pt>
    <dgm:pt modelId="{08B04F32-4A1C-497C-B074-B0174FBF9DCE}">
      <dgm:prSet phldrT="[Text]"/>
      <dgm:spPr/>
      <dgm:t>
        <a:bodyPr/>
        <a:lstStyle/>
        <a:p>
          <a:r>
            <a:rPr lang="en-GB" b="1" dirty="0" smtClean="0"/>
            <a:t>Oblique photos</a:t>
          </a:r>
          <a:endParaRPr lang="en-IN" dirty="0"/>
        </a:p>
      </dgm:t>
    </dgm:pt>
    <dgm:pt modelId="{D9B1D56C-B415-4FA5-B6DF-95FF132A71F5}" type="parTrans" cxnId="{8104A5DB-DA57-4614-9054-7B99CF19EF9F}">
      <dgm:prSet/>
      <dgm:spPr/>
      <dgm:t>
        <a:bodyPr/>
        <a:lstStyle/>
        <a:p>
          <a:endParaRPr lang="en-IN"/>
        </a:p>
      </dgm:t>
    </dgm:pt>
    <dgm:pt modelId="{B6D6FDF9-B466-4977-8D74-28F1E3B418B1}" type="sibTrans" cxnId="{8104A5DB-DA57-4614-9054-7B99CF19EF9F}">
      <dgm:prSet/>
      <dgm:spPr/>
      <dgm:t>
        <a:bodyPr/>
        <a:lstStyle/>
        <a:p>
          <a:endParaRPr lang="en-IN"/>
        </a:p>
      </dgm:t>
    </dgm:pt>
    <dgm:pt modelId="{0AEDE125-28AA-41A3-B22F-78EB05EFFA3D}">
      <dgm:prSet phldrT="[Text]"/>
      <dgm:spPr/>
      <dgm:t>
        <a:bodyPr/>
        <a:lstStyle/>
        <a:p>
          <a:r>
            <a:rPr lang="en-GB" dirty="0" smtClean="0"/>
            <a:t>high angle</a:t>
          </a:r>
          <a:endParaRPr lang="en-IN" dirty="0"/>
        </a:p>
      </dgm:t>
    </dgm:pt>
    <dgm:pt modelId="{1DEC06B2-0C8D-49EB-BA09-6A64B9680551}" type="parTrans" cxnId="{C61C25F0-024C-44FF-A457-1368451DC42A}">
      <dgm:prSet/>
      <dgm:spPr/>
      <dgm:t>
        <a:bodyPr/>
        <a:lstStyle/>
        <a:p>
          <a:endParaRPr lang="en-IN"/>
        </a:p>
      </dgm:t>
    </dgm:pt>
    <dgm:pt modelId="{572AD047-45BE-48C6-BE81-1DB866CD3F0C}" type="sibTrans" cxnId="{C61C25F0-024C-44FF-A457-1368451DC42A}">
      <dgm:prSet/>
      <dgm:spPr/>
      <dgm:t>
        <a:bodyPr/>
        <a:lstStyle/>
        <a:p>
          <a:endParaRPr lang="en-IN"/>
        </a:p>
      </dgm:t>
    </dgm:pt>
    <dgm:pt modelId="{E72778AB-74AC-4CCF-A39E-DDCD0C6DA844}">
      <dgm:prSet phldrT="[Text]"/>
      <dgm:spPr/>
      <dgm:t>
        <a:bodyPr/>
        <a:lstStyle/>
        <a:p>
          <a:r>
            <a:rPr lang="en-GB" dirty="0" smtClean="0"/>
            <a:t>low angle</a:t>
          </a:r>
          <a:endParaRPr lang="en-IN" dirty="0"/>
        </a:p>
      </dgm:t>
    </dgm:pt>
    <dgm:pt modelId="{4CCEC7D2-A947-4992-976A-7E368B5DB19D}" type="parTrans" cxnId="{51531133-007E-48E7-A46F-B55F3CEE3934}">
      <dgm:prSet/>
      <dgm:spPr/>
      <dgm:t>
        <a:bodyPr/>
        <a:lstStyle/>
        <a:p>
          <a:endParaRPr lang="en-IN"/>
        </a:p>
      </dgm:t>
    </dgm:pt>
    <dgm:pt modelId="{3C7F868C-EDDD-435B-B705-A25557E121C7}" type="sibTrans" cxnId="{51531133-007E-48E7-A46F-B55F3CEE3934}">
      <dgm:prSet/>
      <dgm:spPr/>
      <dgm:t>
        <a:bodyPr/>
        <a:lstStyle/>
        <a:p>
          <a:endParaRPr lang="en-IN"/>
        </a:p>
      </dgm:t>
    </dgm:pt>
    <dgm:pt modelId="{F66CDCA8-2A9B-403A-B22B-902183CB8FCF}">
      <dgm:prSet phldrT="[Text]"/>
      <dgm:spPr/>
      <dgm:t>
        <a:bodyPr/>
        <a:lstStyle/>
        <a:p>
          <a:r>
            <a:rPr lang="en-GB" b="1" dirty="0" smtClean="0"/>
            <a:t>Vertical photos</a:t>
          </a:r>
          <a:endParaRPr lang="en-IN" dirty="0"/>
        </a:p>
      </dgm:t>
    </dgm:pt>
    <dgm:pt modelId="{682B91FB-CC52-49D5-A245-BB95421AACBE}" type="parTrans" cxnId="{65A1D2E1-E3F3-476F-B6BC-D9F3D0E45514}">
      <dgm:prSet/>
      <dgm:spPr/>
      <dgm:t>
        <a:bodyPr/>
        <a:lstStyle/>
        <a:p>
          <a:endParaRPr lang="en-IN"/>
        </a:p>
      </dgm:t>
    </dgm:pt>
    <dgm:pt modelId="{913CD56D-F9F4-4CC5-A6FA-D172B7E10535}" type="sibTrans" cxnId="{65A1D2E1-E3F3-476F-B6BC-D9F3D0E45514}">
      <dgm:prSet/>
      <dgm:spPr/>
      <dgm:t>
        <a:bodyPr/>
        <a:lstStyle/>
        <a:p>
          <a:endParaRPr lang="en-IN"/>
        </a:p>
      </dgm:t>
    </dgm:pt>
    <dgm:pt modelId="{DAFF1BAE-6460-4A2F-A048-1C01DC453B94}" type="pres">
      <dgm:prSet presAssocID="{EADA74A1-F843-41C0-B014-E75CB10DCC01}" presName="hierChild1" presStyleCnt="0">
        <dgm:presLayoutVars>
          <dgm:chPref val="1"/>
          <dgm:dir/>
          <dgm:animOne val="branch"/>
          <dgm:animLvl val="lvl"/>
          <dgm:resizeHandles/>
        </dgm:presLayoutVars>
      </dgm:prSet>
      <dgm:spPr/>
      <dgm:t>
        <a:bodyPr/>
        <a:lstStyle/>
        <a:p>
          <a:endParaRPr lang="en-IN"/>
        </a:p>
      </dgm:t>
    </dgm:pt>
    <dgm:pt modelId="{35E8FA44-C640-4A1E-9402-21C9D6AB23A5}" type="pres">
      <dgm:prSet presAssocID="{D75C839C-B3E1-47C9-8F75-48961643D62D}" presName="hierRoot1" presStyleCnt="0"/>
      <dgm:spPr/>
      <dgm:t>
        <a:bodyPr/>
        <a:lstStyle/>
        <a:p>
          <a:endParaRPr lang="en-IN"/>
        </a:p>
      </dgm:t>
    </dgm:pt>
    <dgm:pt modelId="{2EA7BCF4-FC8A-4875-8AAC-B47F04D78D3D}" type="pres">
      <dgm:prSet presAssocID="{D75C839C-B3E1-47C9-8F75-48961643D62D}" presName="composite" presStyleCnt="0"/>
      <dgm:spPr/>
      <dgm:t>
        <a:bodyPr/>
        <a:lstStyle/>
        <a:p>
          <a:endParaRPr lang="en-IN"/>
        </a:p>
      </dgm:t>
    </dgm:pt>
    <dgm:pt modelId="{90585116-5597-418C-81C8-8C722CE6B211}" type="pres">
      <dgm:prSet presAssocID="{D75C839C-B3E1-47C9-8F75-48961643D62D}" presName="background" presStyleLbl="node0" presStyleIdx="0" presStyleCnt="1"/>
      <dgm:spPr/>
      <dgm:t>
        <a:bodyPr/>
        <a:lstStyle/>
        <a:p>
          <a:endParaRPr lang="en-IN"/>
        </a:p>
      </dgm:t>
    </dgm:pt>
    <dgm:pt modelId="{EEA17BA3-9260-469C-80D8-7F63BE47F084}" type="pres">
      <dgm:prSet presAssocID="{D75C839C-B3E1-47C9-8F75-48961643D62D}" presName="text" presStyleLbl="fgAcc0" presStyleIdx="0" presStyleCnt="1">
        <dgm:presLayoutVars>
          <dgm:chPref val="3"/>
        </dgm:presLayoutVars>
      </dgm:prSet>
      <dgm:spPr/>
      <dgm:t>
        <a:bodyPr/>
        <a:lstStyle/>
        <a:p>
          <a:endParaRPr lang="en-IN"/>
        </a:p>
      </dgm:t>
    </dgm:pt>
    <dgm:pt modelId="{548DCBFB-6E63-4B58-9131-B93F43DE7449}" type="pres">
      <dgm:prSet presAssocID="{D75C839C-B3E1-47C9-8F75-48961643D62D}" presName="hierChild2" presStyleCnt="0"/>
      <dgm:spPr/>
      <dgm:t>
        <a:bodyPr/>
        <a:lstStyle/>
        <a:p>
          <a:endParaRPr lang="en-IN"/>
        </a:p>
      </dgm:t>
    </dgm:pt>
    <dgm:pt modelId="{612E9636-2CCC-429F-909F-986E5EA89DBD}" type="pres">
      <dgm:prSet presAssocID="{D9B1D56C-B415-4FA5-B6DF-95FF132A71F5}" presName="Name10" presStyleLbl="parChTrans1D2" presStyleIdx="0" presStyleCnt="2"/>
      <dgm:spPr/>
      <dgm:t>
        <a:bodyPr/>
        <a:lstStyle/>
        <a:p>
          <a:endParaRPr lang="en-IN"/>
        </a:p>
      </dgm:t>
    </dgm:pt>
    <dgm:pt modelId="{8FB7307C-A4FC-425A-9673-09FED9F5136F}" type="pres">
      <dgm:prSet presAssocID="{08B04F32-4A1C-497C-B074-B0174FBF9DCE}" presName="hierRoot2" presStyleCnt="0"/>
      <dgm:spPr/>
      <dgm:t>
        <a:bodyPr/>
        <a:lstStyle/>
        <a:p>
          <a:endParaRPr lang="en-IN"/>
        </a:p>
      </dgm:t>
    </dgm:pt>
    <dgm:pt modelId="{38FD0FAB-0AE7-4A0C-BB0A-C9050E60334E}" type="pres">
      <dgm:prSet presAssocID="{08B04F32-4A1C-497C-B074-B0174FBF9DCE}" presName="composite2" presStyleCnt="0"/>
      <dgm:spPr/>
      <dgm:t>
        <a:bodyPr/>
        <a:lstStyle/>
        <a:p>
          <a:endParaRPr lang="en-IN"/>
        </a:p>
      </dgm:t>
    </dgm:pt>
    <dgm:pt modelId="{0B128EF0-38FF-46AD-9A9E-00ED2A5FBDAD}" type="pres">
      <dgm:prSet presAssocID="{08B04F32-4A1C-497C-B074-B0174FBF9DCE}" presName="background2" presStyleLbl="node2" presStyleIdx="0" presStyleCnt="2"/>
      <dgm:spPr/>
      <dgm:t>
        <a:bodyPr/>
        <a:lstStyle/>
        <a:p>
          <a:endParaRPr lang="en-IN"/>
        </a:p>
      </dgm:t>
    </dgm:pt>
    <dgm:pt modelId="{46851EED-E016-4C09-96FA-EF1EE544E327}" type="pres">
      <dgm:prSet presAssocID="{08B04F32-4A1C-497C-B074-B0174FBF9DCE}" presName="text2" presStyleLbl="fgAcc2" presStyleIdx="0" presStyleCnt="2">
        <dgm:presLayoutVars>
          <dgm:chPref val="3"/>
        </dgm:presLayoutVars>
      </dgm:prSet>
      <dgm:spPr/>
      <dgm:t>
        <a:bodyPr/>
        <a:lstStyle/>
        <a:p>
          <a:endParaRPr lang="en-IN"/>
        </a:p>
      </dgm:t>
    </dgm:pt>
    <dgm:pt modelId="{5FBEFA38-F8F5-41A7-925F-DD1EFA51E68F}" type="pres">
      <dgm:prSet presAssocID="{08B04F32-4A1C-497C-B074-B0174FBF9DCE}" presName="hierChild3" presStyleCnt="0"/>
      <dgm:spPr/>
      <dgm:t>
        <a:bodyPr/>
        <a:lstStyle/>
        <a:p>
          <a:endParaRPr lang="en-IN"/>
        </a:p>
      </dgm:t>
    </dgm:pt>
    <dgm:pt modelId="{57F84190-5D20-476D-9FAA-4C170FE63AA1}" type="pres">
      <dgm:prSet presAssocID="{1DEC06B2-0C8D-49EB-BA09-6A64B9680551}" presName="Name17" presStyleLbl="parChTrans1D3" presStyleIdx="0" presStyleCnt="2"/>
      <dgm:spPr/>
      <dgm:t>
        <a:bodyPr/>
        <a:lstStyle/>
        <a:p>
          <a:endParaRPr lang="en-IN"/>
        </a:p>
      </dgm:t>
    </dgm:pt>
    <dgm:pt modelId="{E51D4B69-35D2-4289-A0E4-363A9593C27B}" type="pres">
      <dgm:prSet presAssocID="{0AEDE125-28AA-41A3-B22F-78EB05EFFA3D}" presName="hierRoot3" presStyleCnt="0"/>
      <dgm:spPr/>
      <dgm:t>
        <a:bodyPr/>
        <a:lstStyle/>
        <a:p>
          <a:endParaRPr lang="en-IN"/>
        </a:p>
      </dgm:t>
    </dgm:pt>
    <dgm:pt modelId="{9C5D525B-0A39-432C-90DD-D3AB3B83E672}" type="pres">
      <dgm:prSet presAssocID="{0AEDE125-28AA-41A3-B22F-78EB05EFFA3D}" presName="composite3" presStyleCnt="0"/>
      <dgm:spPr/>
      <dgm:t>
        <a:bodyPr/>
        <a:lstStyle/>
        <a:p>
          <a:endParaRPr lang="en-IN"/>
        </a:p>
      </dgm:t>
    </dgm:pt>
    <dgm:pt modelId="{CF50B195-4E0E-4024-B49A-9005E5D6ED0B}" type="pres">
      <dgm:prSet presAssocID="{0AEDE125-28AA-41A3-B22F-78EB05EFFA3D}" presName="background3" presStyleLbl="node3" presStyleIdx="0" presStyleCnt="2"/>
      <dgm:spPr/>
      <dgm:t>
        <a:bodyPr/>
        <a:lstStyle/>
        <a:p>
          <a:endParaRPr lang="en-IN"/>
        </a:p>
      </dgm:t>
    </dgm:pt>
    <dgm:pt modelId="{B32EC31D-FD2B-4307-8A7A-6323055EA5FE}" type="pres">
      <dgm:prSet presAssocID="{0AEDE125-28AA-41A3-B22F-78EB05EFFA3D}" presName="text3" presStyleLbl="fgAcc3" presStyleIdx="0" presStyleCnt="2">
        <dgm:presLayoutVars>
          <dgm:chPref val="3"/>
        </dgm:presLayoutVars>
      </dgm:prSet>
      <dgm:spPr/>
      <dgm:t>
        <a:bodyPr/>
        <a:lstStyle/>
        <a:p>
          <a:endParaRPr lang="en-IN"/>
        </a:p>
      </dgm:t>
    </dgm:pt>
    <dgm:pt modelId="{3A659AED-AE6A-4B24-8CC7-5BE5BC8E363F}" type="pres">
      <dgm:prSet presAssocID="{0AEDE125-28AA-41A3-B22F-78EB05EFFA3D}" presName="hierChild4" presStyleCnt="0"/>
      <dgm:spPr/>
      <dgm:t>
        <a:bodyPr/>
        <a:lstStyle/>
        <a:p>
          <a:endParaRPr lang="en-IN"/>
        </a:p>
      </dgm:t>
    </dgm:pt>
    <dgm:pt modelId="{B40E2C7C-3A78-44BA-BDF2-2D475874B5F9}" type="pres">
      <dgm:prSet presAssocID="{4CCEC7D2-A947-4992-976A-7E368B5DB19D}" presName="Name17" presStyleLbl="parChTrans1D3" presStyleIdx="1" presStyleCnt="2"/>
      <dgm:spPr/>
      <dgm:t>
        <a:bodyPr/>
        <a:lstStyle/>
        <a:p>
          <a:endParaRPr lang="en-IN"/>
        </a:p>
      </dgm:t>
    </dgm:pt>
    <dgm:pt modelId="{8EB10A7B-E5CC-4B7F-8496-62C74457BBB2}" type="pres">
      <dgm:prSet presAssocID="{E72778AB-74AC-4CCF-A39E-DDCD0C6DA844}" presName="hierRoot3" presStyleCnt="0"/>
      <dgm:spPr/>
      <dgm:t>
        <a:bodyPr/>
        <a:lstStyle/>
        <a:p>
          <a:endParaRPr lang="en-IN"/>
        </a:p>
      </dgm:t>
    </dgm:pt>
    <dgm:pt modelId="{C21C4A7B-D541-44DB-A5F5-29856536A462}" type="pres">
      <dgm:prSet presAssocID="{E72778AB-74AC-4CCF-A39E-DDCD0C6DA844}" presName="composite3" presStyleCnt="0"/>
      <dgm:spPr/>
      <dgm:t>
        <a:bodyPr/>
        <a:lstStyle/>
        <a:p>
          <a:endParaRPr lang="en-IN"/>
        </a:p>
      </dgm:t>
    </dgm:pt>
    <dgm:pt modelId="{72F7EC12-B90C-4035-822E-1FFF9813930A}" type="pres">
      <dgm:prSet presAssocID="{E72778AB-74AC-4CCF-A39E-DDCD0C6DA844}" presName="background3" presStyleLbl="node3" presStyleIdx="1" presStyleCnt="2"/>
      <dgm:spPr/>
      <dgm:t>
        <a:bodyPr/>
        <a:lstStyle/>
        <a:p>
          <a:endParaRPr lang="en-IN"/>
        </a:p>
      </dgm:t>
    </dgm:pt>
    <dgm:pt modelId="{57948416-80B9-494C-B25B-0E0F1085AF3A}" type="pres">
      <dgm:prSet presAssocID="{E72778AB-74AC-4CCF-A39E-DDCD0C6DA844}" presName="text3" presStyleLbl="fgAcc3" presStyleIdx="1" presStyleCnt="2">
        <dgm:presLayoutVars>
          <dgm:chPref val="3"/>
        </dgm:presLayoutVars>
      </dgm:prSet>
      <dgm:spPr/>
      <dgm:t>
        <a:bodyPr/>
        <a:lstStyle/>
        <a:p>
          <a:endParaRPr lang="en-IN"/>
        </a:p>
      </dgm:t>
    </dgm:pt>
    <dgm:pt modelId="{2C5C5079-2D33-41A6-93B6-5FD3AD7183FF}" type="pres">
      <dgm:prSet presAssocID="{E72778AB-74AC-4CCF-A39E-DDCD0C6DA844}" presName="hierChild4" presStyleCnt="0"/>
      <dgm:spPr/>
      <dgm:t>
        <a:bodyPr/>
        <a:lstStyle/>
        <a:p>
          <a:endParaRPr lang="en-IN"/>
        </a:p>
      </dgm:t>
    </dgm:pt>
    <dgm:pt modelId="{F7CA05A8-A04A-41B3-A7FC-9EAF6E04EB8F}" type="pres">
      <dgm:prSet presAssocID="{682B91FB-CC52-49D5-A245-BB95421AACBE}" presName="Name10" presStyleLbl="parChTrans1D2" presStyleIdx="1" presStyleCnt="2"/>
      <dgm:spPr/>
      <dgm:t>
        <a:bodyPr/>
        <a:lstStyle/>
        <a:p>
          <a:endParaRPr lang="en-IN"/>
        </a:p>
      </dgm:t>
    </dgm:pt>
    <dgm:pt modelId="{3E915B53-53C1-476A-A22C-3A16C7230B37}" type="pres">
      <dgm:prSet presAssocID="{F66CDCA8-2A9B-403A-B22B-902183CB8FCF}" presName="hierRoot2" presStyleCnt="0"/>
      <dgm:spPr/>
      <dgm:t>
        <a:bodyPr/>
        <a:lstStyle/>
        <a:p>
          <a:endParaRPr lang="en-IN"/>
        </a:p>
      </dgm:t>
    </dgm:pt>
    <dgm:pt modelId="{74FB5FBC-ED3E-4DA4-B462-3767A364A0A0}" type="pres">
      <dgm:prSet presAssocID="{F66CDCA8-2A9B-403A-B22B-902183CB8FCF}" presName="composite2" presStyleCnt="0"/>
      <dgm:spPr/>
      <dgm:t>
        <a:bodyPr/>
        <a:lstStyle/>
        <a:p>
          <a:endParaRPr lang="en-IN"/>
        </a:p>
      </dgm:t>
    </dgm:pt>
    <dgm:pt modelId="{40212E36-855C-4C40-96DF-B7F10B70B5C8}" type="pres">
      <dgm:prSet presAssocID="{F66CDCA8-2A9B-403A-B22B-902183CB8FCF}" presName="background2" presStyleLbl="node2" presStyleIdx="1" presStyleCnt="2"/>
      <dgm:spPr/>
      <dgm:t>
        <a:bodyPr/>
        <a:lstStyle/>
        <a:p>
          <a:endParaRPr lang="en-IN"/>
        </a:p>
      </dgm:t>
    </dgm:pt>
    <dgm:pt modelId="{0C06FD86-7508-488D-906C-E67C1ABBD7DD}" type="pres">
      <dgm:prSet presAssocID="{F66CDCA8-2A9B-403A-B22B-902183CB8FCF}" presName="text2" presStyleLbl="fgAcc2" presStyleIdx="1" presStyleCnt="2">
        <dgm:presLayoutVars>
          <dgm:chPref val="3"/>
        </dgm:presLayoutVars>
      </dgm:prSet>
      <dgm:spPr/>
      <dgm:t>
        <a:bodyPr/>
        <a:lstStyle/>
        <a:p>
          <a:endParaRPr lang="en-IN"/>
        </a:p>
      </dgm:t>
    </dgm:pt>
    <dgm:pt modelId="{D011F14D-8E7F-40C2-BBA8-5A9B980FBD22}" type="pres">
      <dgm:prSet presAssocID="{F66CDCA8-2A9B-403A-B22B-902183CB8FCF}" presName="hierChild3" presStyleCnt="0"/>
      <dgm:spPr/>
      <dgm:t>
        <a:bodyPr/>
        <a:lstStyle/>
        <a:p>
          <a:endParaRPr lang="en-IN"/>
        </a:p>
      </dgm:t>
    </dgm:pt>
  </dgm:ptLst>
  <dgm:cxnLst>
    <dgm:cxn modelId="{C168CA39-3520-40FB-B24E-B62E92126DE2}" type="presOf" srcId="{0AEDE125-28AA-41A3-B22F-78EB05EFFA3D}" destId="{B32EC31D-FD2B-4307-8A7A-6323055EA5FE}" srcOrd="0" destOrd="0" presId="urn:microsoft.com/office/officeart/2005/8/layout/hierarchy1"/>
    <dgm:cxn modelId="{54E4F9ED-A253-4C70-ABF1-E78A51E7E13C}" type="presOf" srcId="{EADA74A1-F843-41C0-B014-E75CB10DCC01}" destId="{DAFF1BAE-6460-4A2F-A048-1C01DC453B94}" srcOrd="0" destOrd="0" presId="urn:microsoft.com/office/officeart/2005/8/layout/hierarchy1"/>
    <dgm:cxn modelId="{8104A5DB-DA57-4614-9054-7B99CF19EF9F}" srcId="{D75C839C-B3E1-47C9-8F75-48961643D62D}" destId="{08B04F32-4A1C-497C-B074-B0174FBF9DCE}" srcOrd="0" destOrd="0" parTransId="{D9B1D56C-B415-4FA5-B6DF-95FF132A71F5}" sibTransId="{B6D6FDF9-B466-4977-8D74-28F1E3B418B1}"/>
    <dgm:cxn modelId="{53419D80-03B7-434A-9E1B-4330CBEC42D4}" type="presOf" srcId="{E72778AB-74AC-4CCF-A39E-DDCD0C6DA844}" destId="{57948416-80B9-494C-B25B-0E0F1085AF3A}" srcOrd="0" destOrd="0" presId="urn:microsoft.com/office/officeart/2005/8/layout/hierarchy1"/>
    <dgm:cxn modelId="{51531133-007E-48E7-A46F-B55F3CEE3934}" srcId="{08B04F32-4A1C-497C-B074-B0174FBF9DCE}" destId="{E72778AB-74AC-4CCF-A39E-DDCD0C6DA844}" srcOrd="1" destOrd="0" parTransId="{4CCEC7D2-A947-4992-976A-7E368B5DB19D}" sibTransId="{3C7F868C-EDDD-435B-B705-A25557E121C7}"/>
    <dgm:cxn modelId="{65A1D2E1-E3F3-476F-B6BC-D9F3D0E45514}" srcId="{D75C839C-B3E1-47C9-8F75-48961643D62D}" destId="{F66CDCA8-2A9B-403A-B22B-902183CB8FCF}" srcOrd="1" destOrd="0" parTransId="{682B91FB-CC52-49D5-A245-BB95421AACBE}" sibTransId="{913CD56D-F9F4-4CC5-A6FA-D172B7E10535}"/>
    <dgm:cxn modelId="{D28F5F46-771A-4BE6-9F1D-448468A3DC84}" type="presOf" srcId="{1DEC06B2-0C8D-49EB-BA09-6A64B9680551}" destId="{57F84190-5D20-476D-9FAA-4C170FE63AA1}" srcOrd="0" destOrd="0" presId="urn:microsoft.com/office/officeart/2005/8/layout/hierarchy1"/>
    <dgm:cxn modelId="{A07A81DA-298F-46DB-9CE0-C4E1C368D6D9}" type="presOf" srcId="{682B91FB-CC52-49D5-A245-BB95421AACBE}" destId="{F7CA05A8-A04A-41B3-A7FC-9EAF6E04EB8F}" srcOrd="0" destOrd="0" presId="urn:microsoft.com/office/officeart/2005/8/layout/hierarchy1"/>
    <dgm:cxn modelId="{DE7A0E73-7717-45B6-82C6-AB8741D0B4A0}" type="presOf" srcId="{4CCEC7D2-A947-4992-976A-7E368B5DB19D}" destId="{B40E2C7C-3A78-44BA-BDF2-2D475874B5F9}" srcOrd="0" destOrd="0" presId="urn:microsoft.com/office/officeart/2005/8/layout/hierarchy1"/>
    <dgm:cxn modelId="{76E8B375-E8FF-455F-81A0-CA87364FF680}" type="presOf" srcId="{08B04F32-4A1C-497C-B074-B0174FBF9DCE}" destId="{46851EED-E016-4C09-96FA-EF1EE544E327}" srcOrd="0" destOrd="0" presId="urn:microsoft.com/office/officeart/2005/8/layout/hierarchy1"/>
    <dgm:cxn modelId="{5B4BDBB1-8357-4B2D-BAD0-D3BBDD2BEAD4}" srcId="{EADA74A1-F843-41C0-B014-E75CB10DCC01}" destId="{D75C839C-B3E1-47C9-8F75-48961643D62D}" srcOrd="0" destOrd="0" parTransId="{E4CE1B30-EAF0-4196-B0BA-20B242D4F832}" sibTransId="{9EB0E2A3-A1C8-45F2-B763-9BE50F5B1129}"/>
    <dgm:cxn modelId="{11714E04-F83B-4593-8048-B5C106DC2E72}" type="presOf" srcId="{D75C839C-B3E1-47C9-8F75-48961643D62D}" destId="{EEA17BA3-9260-469C-80D8-7F63BE47F084}" srcOrd="0" destOrd="0" presId="urn:microsoft.com/office/officeart/2005/8/layout/hierarchy1"/>
    <dgm:cxn modelId="{600E0809-FE75-49D2-A55A-603B8FB7C63B}" type="presOf" srcId="{F66CDCA8-2A9B-403A-B22B-902183CB8FCF}" destId="{0C06FD86-7508-488D-906C-E67C1ABBD7DD}" srcOrd="0" destOrd="0" presId="urn:microsoft.com/office/officeart/2005/8/layout/hierarchy1"/>
    <dgm:cxn modelId="{79B0C99F-E996-49DB-B031-27C64FACE8F5}" type="presOf" srcId="{D9B1D56C-B415-4FA5-B6DF-95FF132A71F5}" destId="{612E9636-2CCC-429F-909F-986E5EA89DBD}" srcOrd="0" destOrd="0" presId="urn:microsoft.com/office/officeart/2005/8/layout/hierarchy1"/>
    <dgm:cxn modelId="{C61C25F0-024C-44FF-A457-1368451DC42A}" srcId="{08B04F32-4A1C-497C-B074-B0174FBF9DCE}" destId="{0AEDE125-28AA-41A3-B22F-78EB05EFFA3D}" srcOrd="0" destOrd="0" parTransId="{1DEC06B2-0C8D-49EB-BA09-6A64B9680551}" sibTransId="{572AD047-45BE-48C6-BE81-1DB866CD3F0C}"/>
    <dgm:cxn modelId="{46225159-0AF3-40DF-A97D-1A6C06C66388}" type="presParOf" srcId="{DAFF1BAE-6460-4A2F-A048-1C01DC453B94}" destId="{35E8FA44-C640-4A1E-9402-21C9D6AB23A5}" srcOrd="0" destOrd="0" presId="urn:microsoft.com/office/officeart/2005/8/layout/hierarchy1"/>
    <dgm:cxn modelId="{FA2674B4-727F-4155-8A63-7F4A54CBC665}" type="presParOf" srcId="{35E8FA44-C640-4A1E-9402-21C9D6AB23A5}" destId="{2EA7BCF4-FC8A-4875-8AAC-B47F04D78D3D}" srcOrd="0" destOrd="0" presId="urn:microsoft.com/office/officeart/2005/8/layout/hierarchy1"/>
    <dgm:cxn modelId="{372D4185-10A4-4E4A-AC23-DFF4BB1F2312}" type="presParOf" srcId="{2EA7BCF4-FC8A-4875-8AAC-B47F04D78D3D}" destId="{90585116-5597-418C-81C8-8C722CE6B211}" srcOrd="0" destOrd="0" presId="urn:microsoft.com/office/officeart/2005/8/layout/hierarchy1"/>
    <dgm:cxn modelId="{CEF0F289-4260-4967-B139-F82378030137}" type="presParOf" srcId="{2EA7BCF4-FC8A-4875-8AAC-B47F04D78D3D}" destId="{EEA17BA3-9260-469C-80D8-7F63BE47F084}" srcOrd="1" destOrd="0" presId="urn:microsoft.com/office/officeart/2005/8/layout/hierarchy1"/>
    <dgm:cxn modelId="{1EEFFC30-1155-4124-B4E9-982E332B57B9}" type="presParOf" srcId="{35E8FA44-C640-4A1E-9402-21C9D6AB23A5}" destId="{548DCBFB-6E63-4B58-9131-B93F43DE7449}" srcOrd="1" destOrd="0" presId="urn:microsoft.com/office/officeart/2005/8/layout/hierarchy1"/>
    <dgm:cxn modelId="{78905704-2BAE-4665-ABB1-9F4804C69CF7}" type="presParOf" srcId="{548DCBFB-6E63-4B58-9131-B93F43DE7449}" destId="{612E9636-2CCC-429F-909F-986E5EA89DBD}" srcOrd="0" destOrd="0" presId="urn:microsoft.com/office/officeart/2005/8/layout/hierarchy1"/>
    <dgm:cxn modelId="{2B06F2A9-70CA-48D9-BA74-FC46FA4C0F27}" type="presParOf" srcId="{548DCBFB-6E63-4B58-9131-B93F43DE7449}" destId="{8FB7307C-A4FC-425A-9673-09FED9F5136F}" srcOrd="1" destOrd="0" presId="urn:microsoft.com/office/officeart/2005/8/layout/hierarchy1"/>
    <dgm:cxn modelId="{404F3518-25D9-4CB3-A41A-B8DDAD63A2AA}" type="presParOf" srcId="{8FB7307C-A4FC-425A-9673-09FED9F5136F}" destId="{38FD0FAB-0AE7-4A0C-BB0A-C9050E60334E}" srcOrd="0" destOrd="0" presId="urn:microsoft.com/office/officeart/2005/8/layout/hierarchy1"/>
    <dgm:cxn modelId="{A884AA11-F36C-4A2F-B31B-4587801CF168}" type="presParOf" srcId="{38FD0FAB-0AE7-4A0C-BB0A-C9050E60334E}" destId="{0B128EF0-38FF-46AD-9A9E-00ED2A5FBDAD}" srcOrd="0" destOrd="0" presId="urn:microsoft.com/office/officeart/2005/8/layout/hierarchy1"/>
    <dgm:cxn modelId="{C85731DF-AC31-418A-8DF0-BCCE2274D71B}" type="presParOf" srcId="{38FD0FAB-0AE7-4A0C-BB0A-C9050E60334E}" destId="{46851EED-E016-4C09-96FA-EF1EE544E327}" srcOrd="1" destOrd="0" presId="urn:microsoft.com/office/officeart/2005/8/layout/hierarchy1"/>
    <dgm:cxn modelId="{92124BAA-35AB-48E7-856E-6323BBA49C80}" type="presParOf" srcId="{8FB7307C-A4FC-425A-9673-09FED9F5136F}" destId="{5FBEFA38-F8F5-41A7-925F-DD1EFA51E68F}" srcOrd="1" destOrd="0" presId="urn:microsoft.com/office/officeart/2005/8/layout/hierarchy1"/>
    <dgm:cxn modelId="{6AD7A7DC-DC88-4C62-B632-0CE2EB72F692}" type="presParOf" srcId="{5FBEFA38-F8F5-41A7-925F-DD1EFA51E68F}" destId="{57F84190-5D20-476D-9FAA-4C170FE63AA1}" srcOrd="0" destOrd="0" presId="urn:microsoft.com/office/officeart/2005/8/layout/hierarchy1"/>
    <dgm:cxn modelId="{65AA4D18-D86D-4489-8339-27FDE73FA040}" type="presParOf" srcId="{5FBEFA38-F8F5-41A7-925F-DD1EFA51E68F}" destId="{E51D4B69-35D2-4289-A0E4-363A9593C27B}" srcOrd="1" destOrd="0" presId="urn:microsoft.com/office/officeart/2005/8/layout/hierarchy1"/>
    <dgm:cxn modelId="{F824C456-6212-4CAC-820A-886A11398AFC}" type="presParOf" srcId="{E51D4B69-35D2-4289-A0E4-363A9593C27B}" destId="{9C5D525B-0A39-432C-90DD-D3AB3B83E672}" srcOrd="0" destOrd="0" presId="urn:microsoft.com/office/officeart/2005/8/layout/hierarchy1"/>
    <dgm:cxn modelId="{F0F485D6-4CA9-4D9A-86A4-5D41B04C8F42}" type="presParOf" srcId="{9C5D525B-0A39-432C-90DD-D3AB3B83E672}" destId="{CF50B195-4E0E-4024-B49A-9005E5D6ED0B}" srcOrd="0" destOrd="0" presId="urn:microsoft.com/office/officeart/2005/8/layout/hierarchy1"/>
    <dgm:cxn modelId="{CC539D92-F714-40E8-B2B8-D155F7C566CA}" type="presParOf" srcId="{9C5D525B-0A39-432C-90DD-D3AB3B83E672}" destId="{B32EC31D-FD2B-4307-8A7A-6323055EA5FE}" srcOrd="1" destOrd="0" presId="urn:microsoft.com/office/officeart/2005/8/layout/hierarchy1"/>
    <dgm:cxn modelId="{EE8D5F42-3F51-47E1-8C94-1AE85C413334}" type="presParOf" srcId="{E51D4B69-35D2-4289-A0E4-363A9593C27B}" destId="{3A659AED-AE6A-4B24-8CC7-5BE5BC8E363F}" srcOrd="1" destOrd="0" presId="urn:microsoft.com/office/officeart/2005/8/layout/hierarchy1"/>
    <dgm:cxn modelId="{2D4DD951-A4E8-4EBF-9AC0-BD10D47BBB5E}" type="presParOf" srcId="{5FBEFA38-F8F5-41A7-925F-DD1EFA51E68F}" destId="{B40E2C7C-3A78-44BA-BDF2-2D475874B5F9}" srcOrd="2" destOrd="0" presId="urn:microsoft.com/office/officeart/2005/8/layout/hierarchy1"/>
    <dgm:cxn modelId="{14087812-0938-43D2-B023-D8ADC8A738C0}" type="presParOf" srcId="{5FBEFA38-F8F5-41A7-925F-DD1EFA51E68F}" destId="{8EB10A7B-E5CC-4B7F-8496-62C74457BBB2}" srcOrd="3" destOrd="0" presId="urn:microsoft.com/office/officeart/2005/8/layout/hierarchy1"/>
    <dgm:cxn modelId="{D634DF8A-3E67-4D17-95BE-B980936CA8BC}" type="presParOf" srcId="{8EB10A7B-E5CC-4B7F-8496-62C74457BBB2}" destId="{C21C4A7B-D541-44DB-A5F5-29856536A462}" srcOrd="0" destOrd="0" presId="urn:microsoft.com/office/officeart/2005/8/layout/hierarchy1"/>
    <dgm:cxn modelId="{FBC77A3C-A220-4511-BF42-BA33EA98B782}" type="presParOf" srcId="{C21C4A7B-D541-44DB-A5F5-29856536A462}" destId="{72F7EC12-B90C-4035-822E-1FFF9813930A}" srcOrd="0" destOrd="0" presId="urn:microsoft.com/office/officeart/2005/8/layout/hierarchy1"/>
    <dgm:cxn modelId="{99485712-F20E-4155-91EF-230AA3FECA34}" type="presParOf" srcId="{C21C4A7B-D541-44DB-A5F5-29856536A462}" destId="{57948416-80B9-494C-B25B-0E0F1085AF3A}" srcOrd="1" destOrd="0" presId="urn:microsoft.com/office/officeart/2005/8/layout/hierarchy1"/>
    <dgm:cxn modelId="{89668484-C695-41FE-AF25-864903C4FF60}" type="presParOf" srcId="{8EB10A7B-E5CC-4B7F-8496-62C74457BBB2}" destId="{2C5C5079-2D33-41A6-93B6-5FD3AD7183FF}" srcOrd="1" destOrd="0" presId="urn:microsoft.com/office/officeart/2005/8/layout/hierarchy1"/>
    <dgm:cxn modelId="{F0F6EE98-9EA8-43A6-B790-922294297B21}" type="presParOf" srcId="{548DCBFB-6E63-4B58-9131-B93F43DE7449}" destId="{F7CA05A8-A04A-41B3-A7FC-9EAF6E04EB8F}" srcOrd="2" destOrd="0" presId="urn:microsoft.com/office/officeart/2005/8/layout/hierarchy1"/>
    <dgm:cxn modelId="{395925E0-3B48-4FEB-A975-AAF78B4C8757}" type="presParOf" srcId="{548DCBFB-6E63-4B58-9131-B93F43DE7449}" destId="{3E915B53-53C1-476A-A22C-3A16C7230B37}" srcOrd="3" destOrd="0" presId="urn:microsoft.com/office/officeart/2005/8/layout/hierarchy1"/>
    <dgm:cxn modelId="{EAD6A53B-DEA2-40CE-95C4-A1EDB20AE759}" type="presParOf" srcId="{3E915B53-53C1-476A-A22C-3A16C7230B37}" destId="{74FB5FBC-ED3E-4DA4-B462-3767A364A0A0}" srcOrd="0" destOrd="0" presId="urn:microsoft.com/office/officeart/2005/8/layout/hierarchy1"/>
    <dgm:cxn modelId="{6BE921A7-0525-4649-A393-A98D3B2242F9}" type="presParOf" srcId="{74FB5FBC-ED3E-4DA4-B462-3767A364A0A0}" destId="{40212E36-855C-4C40-96DF-B7F10B70B5C8}" srcOrd="0" destOrd="0" presId="urn:microsoft.com/office/officeart/2005/8/layout/hierarchy1"/>
    <dgm:cxn modelId="{545AAC9A-26FE-4B8C-B33F-0D391772A430}" type="presParOf" srcId="{74FB5FBC-ED3E-4DA4-B462-3767A364A0A0}" destId="{0C06FD86-7508-488D-906C-E67C1ABBD7DD}" srcOrd="1" destOrd="0" presId="urn:microsoft.com/office/officeart/2005/8/layout/hierarchy1"/>
    <dgm:cxn modelId="{304879FA-988E-4962-BA7E-563305B163C2}" type="presParOf" srcId="{3E915B53-53C1-476A-A22C-3A16C7230B37}" destId="{D011F14D-8E7F-40C2-BBA8-5A9B980FBD22}"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FC87362F-3D7C-4147-B655-BA7E51B5248D}" type="doc">
      <dgm:prSet loTypeId="urn:microsoft.com/office/officeart/2005/8/layout/process2" loCatId="process" qsTypeId="urn:microsoft.com/office/officeart/2005/8/quickstyle/3d3" qsCatId="3D" csTypeId="urn:microsoft.com/office/officeart/2005/8/colors/accent1_2" csCatId="accent1" phldr="1"/>
      <dgm:spPr/>
    </dgm:pt>
    <dgm:pt modelId="{676FE6A2-FAB8-47E3-AC69-6C5A014F06FA}">
      <dgm:prSet phldrT="[Text]"/>
      <dgm:spPr/>
      <dgm:t>
        <a:bodyPr/>
        <a:lstStyle/>
        <a:p>
          <a:r>
            <a:rPr lang="en-IN" b="1" dirty="0" smtClean="0"/>
            <a:t>Orthogonal Projection</a:t>
          </a:r>
          <a:endParaRPr lang="en-IN" dirty="0"/>
        </a:p>
      </dgm:t>
    </dgm:pt>
    <dgm:pt modelId="{DBF1E713-BF0F-4D40-A53D-5D8165CC7F3C}" type="parTrans" cxnId="{C2A67A7F-2352-43D9-A87E-E0FB3DCD3A8B}">
      <dgm:prSet/>
      <dgm:spPr/>
      <dgm:t>
        <a:bodyPr/>
        <a:lstStyle/>
        <a:p>
          <a:endParaRPr lang="en-IN"/>
        </a:p>
      </dgm:t>
    </dgm:pt>
    <dgm:pt modelId="{3D4D62ED-B18A-42EF-95FA-DA6EE5FC5D31}" type="sibTrans" cxnId="{C2A67A7F-2352-43D9-A87E-E0FB3DCD3A8B}">
      <dgm:prSet/>
      <dgm:spPr/>
      <dgm:t>
        <a:bodyPr/>
        <a:lstStyle/>
        <a:p>
          <a:endParaRPr lang="en-IN"/>
        </a:p>
      </dgm:t>
    </dgm:pt>
    <dgm:pt modelId="{827BF724-878C-4C39-8710-78A32690E769}">
      <dgm:prSet/>
      <dgm:spPr/>
      <dgm:t>
        <a:bodyPr/>
        <a:lstStyle/>
        <a:p>
          <a:r>
            <a:rPr lang="en-IN" b="1" smtClean="0"/>
            <a:t>Parallel Projection</a:t>
          </a:r>
          <a:endParaRPr lang="en-IN" dirty="0"/>
        </a:p>
      </dgm:t>
    </dgm:pt>
    <dgm:pt modelId="{8847347B-E0B6-420B-85CA-CC5D62824654}" type="parTrans" cxnId="{583B5F63-05F5-4744-AC20-69611D708370}">
      <dgm:prSet/>
      <dgm:spPr/>
      <dgm:t>
        <a:bodyPr/>
        <a:lstStyle/>
        <a:p>
          <a:endParaRPr lang="en-IN"/>
        </a:p>
      </dgm:t>
    </dgm:pt>
    <dgm:pt modelId="{331A65EC-B3FC-406A-89D2-28831B08BE67}" type="sibTrans" cxnId="{583B5F63-05F5-4744-AC20-69611D708370}">
      <dgm:prSet/>
      <dgm:spPr/>
      <dgm:t>
        <a:bodyPr/>
        <a:lstStyle/>
        <a:p>
          <a:endParaRPr lang="en-IN"/>
        </a:p>
      </dgm:t>
    </dgm:pt>
    <dgm:pt modelId="{4405B26A-1685-4114-BABA-934FE05770EB}">
      <dgm:prSet/>
      <dgm:spPr/>
      <dgm:t>
        <a:bodyPr/>
        <a:lstStyle/>
        <a:p>
          <a:r>
            <a:rPr lang="en-IN" b="1" smtClean="0"/>
            <a:t>Central Projection (Perspective Projection)</a:t>
          </a:r>
          <a:endParaRPr lang="en-IN"/>
        </a:p>
      </dgm:t>
    </dgm:pt>
    <dgm:pt modelId="{5299B44B-7050-4DCB-B650-20A4749A503E}" type="parTrans" cxnId="{2A26241C-0C73-433E-9B38-E96FABCC49D2}">
      <dgm:prSet/>
      <dgm:spPr/>
      <dgm:t>
        <a:bodyPr/>
        <a:lstStyle/>
        <a:p>
          <a:endParaRPr lang="en-IN"/>
        </a:p>
      </dgm:t>
    </dgm:pt>
    <dgm:pt modelId="{80C2256A-C992-47B1-BF39-3746019ACB5E}" type="sibTrans" cxnId="{2A26241C-0C73-433E-9B38-E96FABCC49D2}">
      <dgm:prSet/>
      <dgm:spPr/>
      <dgm:t>
        <a:bodyPr/>
        <a:lstStyle/>
        <a:p>
          <a:endParaRPr lang="en-IN"/>
        </a:p>
      </dgm:t>
    </dgm:pt>
    <dgm:pt modelId="{DEF803E1-6596-4E92-A660-EEB84CD43FAB}" type="pres">
      <dgm:prSet presAssocID="{FC87362F-3D7C-4147-B655-BA7E51B5248D}" presName="linearFlow" presStyleCnt="0">
        <dgm:presLayoutVars>
          <dgm:resizeHandles val="exact"/>
        </dgm:presLayoutVars>
      </dgm:prSet>
      <dgm:spPr/>
    </dgm:pt>
    <dgm:pt modelId="{6C187DD1-E0F5-4D1B-932E-88FAF8E42A0F}" type="pres">
      <dgm:prSet presAssocID="{827BF724-878C-4C39-8710-78A32690E769}" presName="node" presStyleLbl="node1" presStyleIdx="0" presStyleCnt="3">
        <dgm:presLayoutVars>
          <dgm:bulletEnabled val="1"/>
        </dgm:presLayoutVars>
      </dgm:prSet>
      <dgm:spPr/>
      <dgm:t>
        <a:bodyPr/>
        <a:lstStyle/>
        <a:p>
          <a:endParaRPr lang="en-IN"/>
        </a:p>
      </dgm:t>
    </dgm:pt>
    <dgm:pt modelId="{068DDC1D-A0D4-400A-AC1B-AD931AC3CDB7}" type="pres">
      <dgm:prSet presAssocID="{331A65EC-B3FC-406A-89D2-28831B08BE67}" presName="sibTrans" presStyleLbl="sibTrans2D1" presStyleIdx="0" presStyleCnt="2"/>
      <dgm:spPr/>
      <dgm:t>
        <a:bodyPr/>
        <a:lstStyle/>
        <a:p>
          <a:endParaRPr lang="en-IN"/>
        </a:p>
      </dgm:t>
    </dgm:pt>
    <dgm:pt modelId="{E8F33D1F-7448-4923-951F-27AF6A52E67D}" type="pres">
      <dgm:prSet presAssocID="{331A65EC-B3FC-406A-89D2-28831B08BE67}" presName="connectorText" presStyleLbl="sibTrans2D1" presStyleIdx="0" presStyleCnt="2"/>
      <dgm:spPr/>
      <dgm:t>
        <a:bodyPr/>
        <a:lstStyle/>
        <a:p>
          <a:endParaRPr lang="en-IN"/>
        </a:p>
      </dgm:t>
    </dgm:pt>
    <dgm:pt modelId="{2A5C07F4-7F7C-47FE-893C-3914C4BB376C}" type="pres">
      <dgm:prSet presAssocID="{676FE6A2-FAB8-47E3-AC69-6C5A014F06FA}" presName="node" presStyleLbl="node1" presStyleIdx="1" presStyleCnt="3">
        <dgm:presLayoutVars>
          <dgm:bulletEnabled val="1"/>
        </dgm:presLayoutVars>
      </dgm:prSet>
      <dgm:spPr/>
      <dgm:t>
        <a:bodyPr/>
        <a:lstStyle/>
        <a:p>
          <a:endParaRPr lang="en-IN"/>
        </a:p>
      </dgm:t>
    </dgm:pt>
    <dgm:pt modelId="{026A5C3D-FC69-4EE5-9A14-855F439734BF}" type="pres">
      <dgm:prSet presAssocID="{3D4D62ED-B18A-42EF-95FA-DA6EE5FC5D31}" presName="sibTrans" presStyleLbl="sibTrans2D1" presStyleIdx="1" presStyleCnt="2"/>
      <dgm:spPr/>
      <dgm:t>
        <a:bodyPr/>
        <a:lstStyle/>
        <a:p>
          <a:endParaRPr lang="en-IN"/>
        </a:p>
      </dgm:t>
    </dgm:pt>
    <dgm:pt modelId="{9323B371-A49B-4A3E-8A53-EDF3034E64E8}" type="pres">
      <dgm:prSet presAssocID="{3D4D62ED-B18A-42EF-95FA-DA6EE5FC5D31}" presName="connectorText" presStyleLbl="sibTrans2D1" presStyleIdx="1" presStyleCnt="2"/>
      <dgm:spPr/>
      <dgm:t>
        <a:bodyPr/>
        <a:lstStyle/>
        <a:p>
          <a:endParaRPr lang="en-IN"/>
        </a:p>
      </dgm:t>
    </dgm:pt>
    <dgm:pt modelId="{DA3A742C-BCC2-455D-9623-3DBEF0A0CAF4}" type="pres">
      <dgm:prSet presAssocID="{4405B26A-1685-4114-BABA-934FE05770EB}" presName="node" presStyleLbl="node1" presStyleIdx="2" presStyleCnt="3">
        <dgm:presLayoutVars>
          <dgm:bulletEnabled val="1"/>
        </dgm:presLayoutVars>
      </dgm:prSet>
      <dgm:spPr/>
      <dgm:t>
        <a:bodyPr/>
        <a:lstStyle/>
        <a:p>
          <a:endParaRPr lang="en-IN"/>
        </a:p>
      </dgm:t>
    </dgm:pt>
  </dgm:ptLst>
  <dgm:cxnLst>
    <dgm:cxn modelId="{F9F54D12-2D83-4A8A-BEEB-10E19F699D93}" type="presOf" srcId="{331A65EC-B3FC-406A-89D2-28831B08BE67}" destId="{068DDC1D-A0D4-400A-AC1B-AD931AC3CDB7}" srcOrd="0" destOrd="0" presId="urn:microsoft.com/office/officeart/2005/8/layout/process2"/>
    <dgm:cxn modelId="{2A26241C-0C73-433E-9B38-E96FABCC49D2}" srcId="{FC87362F-3D7C-4147-B655-BA7E51B5248D}" destId="{4405B26A-1685-4114-BABA-934FE05770EB}" srcOrd="2" destOrd="0" parTransId="{5299B44B-7050-4DCB-B650-20A4749A503E}" sibTransId="{80C2256A-C992-47B1-BF39-3746019ACB5E}"/>
    <dgm:cxn modelId="{583B5F63-05F5-4744-AC20-69611D708370}" srcId="{FC87362F-3D7C-4147-B655-BA7E51B5248D}" destId="{827BF724-878C-4C39-8710-78A32690E769}" srcOrd="0" destOrd="0" parTransId="{8847347B-E0B6-420B-85CA-CC5D62824654}" sibTransId="{331A65EC-B3FC-406A-89D2-28831B08BE67}"/>
    <dgm:cxn modelId="{03CE1C1E-DE2B-4BC7-BE06-7EC6BC9A98B3}" type="presOf" srcId="{827BF724-878C-4C39-8710-78A32690E769}" destId="{6C187DD1-E0F5-4D1B-932E-88FAF8E42A0F}" srcOrd="0" destOrd="0" presId="urn:microsoft.com/office/officeart/2005/8/layout/process2"/>
    <dgm:cxn modelId="{C2A67A7F-2352-43D9-A87E-E0FB3DCD3A8B}" srcId="{FC87362F-3D7C-4147-B655-BA7E51B5248D}" destId="{676FE6A2-FAB8-47E3-AC69-6C5A014F06FA}" srcOrd="1" destOrd="0" parTransId="{DBF1E713-BF0F-4D40-A53D-5D8165CC7F3C}" sibTransId="{3D4D62ED-B18A-42EF-95FA-DA6EE5FC5D31}"/>
    <dgm:cxn modelId="{923CC411-2C58-4CD4-9223-655DD5B595A6}" type="presOf" srcId="{3D4D62ED-B18A-42EF-95FA-DA6EE5FC5D31}" destId="{026A5C3D-FC69-4EE5-9A14-855F439734BF}" srcOrd="0" destOrd="0" presId="urn:microsoft.com/office/officeart/2005/8/layout/process2"/>
    <dgm:cxn modelId="{5AE1B6B2-ABD2-4DB2-B1EA-862052FCE046}" type="presOf" srcId="{3D4D62ED-B18A-42EF-95FA-DA6EE5FC5D31}" destId="{9323B371-A49B-4A3E-8A53-EDF3034E64E8}" srcOrd="1" destOrd="0" presId="urn:microsoft.com/office/officeart/2005/8/layout/process2"/>
    <dgm:cxn modelId="{BA1D4049-34FB-4074-A334-D95C25493BC1}" type="presOf" srcId="{331A65EC-B3FC-406A-89D2-28831B08BE67}" destId="{E8F33D1F-7448-4923-951F-27AF6A52E67D}" srcOrd="1" destOrd="0" presId="urn:microsoft.com/office/officeart/2005/8/layout/process2"/>
    <dgm:cxn modelId="{C4793367-8E75-41D3-87EE-53BB6FA5E25A}" type="presOf" srcId="{676FE6A2-FAB8-47E3-AC69-6C5A014F06FA}" destId="{2A5C07F4-7F7C-47FE-893C-3914C4BB376C}" srcOrd="0" destOrd="0" presId="urn:microsoft.com/office/officeart/2005/8/layout/process2"/>
    <dgm:cxn modelId="{459AD637-1964-411D-ACE0-1EA9B6888B61}" type="presOf" srcId="{4405B26A-1685-4114-BABA-934FE05770EB}" destId="{DA3A742C-BCC2-455D-9623-3DBEF0A0CAF4}" srcOrd="0" destOrd="0" presId="urn:microsoft.com/office/officeart/2005/8/layout/process2"/>
    <dgm:cxn modelId="{8815D880-0D1D-44CE-A5EE-829808B9FF30}" type="presOf" srcId="{FC87362F-3D7C-4147-B655-BA7E51B5248D}" destId="{DEF803E1-6596-4E92-A660-EEB84CD43FAB}" srcOrd="0" destOrd="0" presId="urn:microsoft.com/office/officeart/2005/8/layout/process2"/>
    <dgm:cxn modelId="{5EF6F7A3-9F28-4625-B7CB-E4F759C53660}" type="presParOf" srcId="{DEF803E1-6596-4E92-A660-EEB84CD43FAB}" destId="{6C187DD1-E0F5-4D1B-932E-88FAF8E42A0F}" srcOrd="0" destOrd="0" presId="urn:microsoft.com/office/officeart/2005/8/layout/process2"/>
    <dgm:cxn modelId="{6251B20A-5A41-47C7-8DB1-C87E2E9719E2}" type="presParOf" srcId="{DEF803E1-6596-4E92-A660-EEB84CD43FAB}" destId="{068DDC1D-A0D4-400A-AC1B-AD931AC3CDB7}" srcOrd="1" destOrd="0" presId="urn:microsoft.com/office/officeart/2005/8/layout/process2"/>
    <dgm:cxn modelId="{250C7FF1-F05D-4BAB-A8B9-735272ACF7B0}" type="presParOf" srcId="{068DDC1D-A0D4-400A-AC1B-AD931AC3CDB7}" destId="{E8F33D1F-7448-4923-951F-27AF6A52E67D}" srcOrd="0" destOrd="0" presId="urn:microsoft.com/office/officeart/2005/8/layout/process2"/>
    <dgm:cxn modelId="{9E932CB8-8012-4E19-A48B-E2B6C91067EA}" type="presParOf" srcId="{DEF803E1-6596-4E92-A660-EEB84CD43FAB}" destId="{2A5C07F4-7F7C-47FE-893C-3914C4BB376C}" srcOrd="2" destOrd="0" presId="urn:microsoft.com/office/officeart/2005/8/layout/process2"/>
    <dgm:cxn modelId="{0B2155A4-FC8C-455D-935B-62454A1BAB9E}" type="presParOf" srcId="{DEF803E1-6596-4E92-A660-EEB84CD43FAB}" destId="{026A5C3D-FC69-4EE5-9A14-855F439734BF}" srcOrd="3" destOrd="0" presId="urn:microsoft.com/office/officeart/2005/8/layout/process2"/>
    <dgm:cxn modelId="{CB43D991-ECFB-4A80-8983-AC630AAD6745}" type="presParOf" srcId="{026A5C3D-FC69-4EE5-9A14-855F439734BF}" destId="{9323B371-A49B-4A3E-8A53-EDF3034E64E8}" srcOrd="0" destOrd="0" presId="urn:microsoft.com/office/officeart/2005/8/layout/process2"/>
    <dgm:cxn modelId="{9E63D9DB-4936-4116-A572-365EBFE52C87}" type="presParOf" srcId="{DEF803E1-6596-4E92-A660-EEB84CD43FAB}" destId="{DA3A742C-BCC2-455D-9623-3DBEF0A0CAF4}" srcOrd="4" destOrd="0" presId="urn:microsoft.com/office/officeart/2005/8/layout/process2"/>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D9E3F3A0-A5B2-4D51-B52B-A888F0BDE3CE}" type="doc">
      <dgm:prSet loTypeId="urn:microsoft.com/office/officeart/2005/8/layout/process2" loCatId="process" qsTypeId="urn:microsoft.com/office/officeart/2005/8/quickstyle/3d3" qsCatId="3D" csTypeId="urn:microsoft.com/office/officeart/2005/8/colors/accent1_2" csCatId="accent1" phldr="1"/>
      <dgm:spPr/>
    </dgm:pt>
    <dgm:pt modelId="{F41AF943-F3CA-48A5-917E-834E083CEF54}">
      <dgm:prSet phldrT="[Text]"/>
      <dgm:spPr/>
      <dgm:t>
        <a:bodyPr/>
        <a:lstStyle/>
        <a:p>
          <a:r>
            <a:rPr lang="en-IN" b="1" dirty="0" smtClean="0"/>
            <a:t>Shape (Pattern)</a:t>
          </a:r>
          <a:endParaRPr lang="en-IN" dirty="0"/>
        </a:p>
      </dgm:t>
    </dgm:pt>
    <dgm:pt modelId="{8A13D063-2BA4-4858-9230-84ADDE373CCA}" type="parTrans" cxnId="{EB23ACC1-7BDE-4285-89DA-91CA9BA621A8}">
      <dgm:prSet/>
      <dgm:spPr/>
      <dgm:t>
        <a:bodyPr/>
        <a:lstStyle/>
        <a:p>
          <a:endParaRPr lang="en-IN"/>
        </a:p>
      </dgm:t>
    </dgm:pt>
    <dgm:pt modelId="{CDFA40C8-2853-42B2-BE58-33C7608B6B8A}" type="sibTrans" cxnId="{EB23ACC1-7BDE-4285-89DA-91CA9BA621A8}">
      <dgm:prSet/>
      <dgm:spPr/>
      <dgm:t>
        <a:bodyPr/>
        <a:lstStyle/>
        <a:p>
          <a:endParaRPr lang="en-IN"/>
        </a:p>
      </dgm:t>
    </dgm:pt>
    <dgm:pt modelId="{0483ADA4-99B2-44E1-A750-8B0EA9EDA9A5}">
      <dgm:prSet phldrT="[Text]"/>
      <dgm:spPr/>
      <dgm:t>
        <a:bodyPr/>
        <a:lstStyle/>
        <a:p>
          <a:r>
            <a:rPr lang="en-IN" b="1" dirty="0" smtClean="0"/>
            <a:t>Size</a:t>
          </a:r>
          <a:endParaRPr lang="en-IN" dirty="0"/>
        </a:p>
      </dgm:t>
    </dgm:pt>
    <dgm:pt modelId="{1C74D1DB-F3C4-44A2-8768-9B8B25E8F1B9}" type="parTrans" cxnId="{3A61B411-8CB6-486C-B356-1B1CD6588BFE}">
      <dgm:prSet/>
      <dgm:spPr/>
      <dgm:t>
        <a:bodyPr/>
        <a:lstStyle/>
        <a:p>
          <a:endParaRPr lang="en-IN"/>
        </a:p>
      </dgm:t>
    </dgm:pt>
    <dgm:pt modelId="{49816741-B698-4833-BF09-6B43C9DE4568}" type="sibTrans" cxnId="{3A61B411-8CB6-486C-B356-1B1CD6588BFE}">
      <dgm:prSet/>
      <dgm:spPr/>
      <dgm:t>
        <a:bodyPr/>
        <a:lstStyle/>
        <a:p>
          <a:endParaRPr lang="en-IN"/>
        </a:p>
      </dgm:t>
    </dgm:pt>
    <dgm:pt modelId="{6F1E8745-88EF-4986-9A6A-4A44BF17B3B7}">
      <dgm:prSet phldrT="[Text]"/>
      <dgm:spPr/>
      <dgm:t>
        <a:bodyPr/>
        <a:lstStyle/>
        <a:p>
          <a:r>
            <a:rPr lang="en-IN" b="1" dirty="0" smtClean="0"/>
            <a:t>Tone/Colour</a:t>
          </a:r>
          <a:endParaRPr lang="en-IN" dirty="0"/>
        </a:p>
      </dgm:t>
    </dgm:pt>
    <dgm:pt modelId="{5D8B65F3-8BB8-4898-8503-E4ADE4763DE2}" type="parTrans" cxnId="{044F2DD1-3F1D-4704-AE8C-7377CCCA633B}">
      <dgm:prSet/>
      <dgm:spPr/>
      <dgm:t>
        <a:bodyPr/>
        <a:lstStyle/>
        <a:p>
          <a:endParaRPr lang="en-IN"/>
        </a:p>
      </dgm:t>
    </dgm:pt>
    <dgm:pt modelId="{6CD411D9-D98C-4865-BA11-DC96D35E10D0}" type="sibTrans" cxnId="{044F2DD1-3F1D-4704-AE8C-7377CCCA633B}">
      <dgm:prSet/>
      <dgm:spPr/>
      <dgm:t>
        <a:bodyPr/>
        <a:lstStyle/>
        <a:p>
          <a:endParaRPr lang="en-IN"/>
        </a:p>
      </dgm:t>
    </dgm:pt>
    <dgm:pt modelId="{7631E37B-595D-411A-BAAF-F361EF8D0F83}">
      <dgm:prSet phldrT="[Text]"/>
      <dgm:spPr/>
      <dgm:t>
        <a:bodyPr/>
        <a:lstStyle/>
        <a:p>
          <a:r>
            <a:rPr lang="en-IN" b="1" dirty="0" smtClean="0"/>
            <a:t>Shadow</a:t>
          </a:r>
          <a:endParaRPr lang="en-IN" dirty="0"/>
        </a:p>
      </dgm:t>
    </dgm:pt>
    <dgm:pt modelId="{40382BBF-5D7F-4EB0-9964-752E6D3EF0A9}" type="parTrans" cxnId="{C8B36DDC-7E6B-4D97-A5C7-C327EBD0DB91}">
      <dgm:prSet/>
      <dgm:spPr/>
      <dgm:t>
        <a:bodyPr/>
        <a:lstStyle/>
        <a:p>
          <a:endParaRPr lang="en-IN"/>
        </a:p>
      </dgm:t>
    </dgm:pt>
    <dgm:pt modelId="{54EE020D-3F69-4335-A402-94F9DB0594F9}" type="sibTrans" cxnId="{C8B36DDC-7E6B-4D97-A5C7-C327EBD0DB91}">
      <dgm:prSet/>
      <dgm:spPr/>
      <dgm:t>
        <a:bodyPr/>
        <a:lstStyle/>
        <a:p>
          <a:endParaRPr lang="en-IN"/>
        </a:p>
      </dgm:t>
    </dgm:pt>
    <dgm:pt modelId="{4B9B3445-835F-432F-B250-4ECEC1BFCABA}">
      <dgm:prSet phldrT="[Text]"/>
      <dgm:spPr/>
      <dgm:t>
        <a:bodyPr/>
        <a:lstStyle/>
        <a:p>
          <a:r>
            <a:rPr lang="en-IN" b="1" dirty="0" smtClean="0"/>
            <a:t>Texture</a:t>
          </a:r>
          <a:endParaRPr lang="en-IN" dirty="0"/>
        </a:p>
      </dgm:t>
    </dgm:pt>
    <dgm:pt modelId="{7461FF40-2896-4346-9D64-C43F2E425C73}" type="parTrans" cxnId="{2EBAA4D7-B42C-43E1-A7CC-FA454DC29C49}">
      <dgm:prSet/>
      <dgm:spPr/>
      <dgm:t>
        <a:bodyPr/>
        <a:lstStyle/>
        <a:p>
          <a:endParaRPr lang="en-IN"/>
        </a:p>
      </dgm:t>
    </dgm:pt>
    <dgm:pt modelId="{FA33C08E-5D3A-4985-87BC-DA1E5DA1EB48}" type="sibTrans" cxnId="{2EBAA4D7-B42C-43E1-A7CC-FA454DC29C49}">
      <dgm:prSet/>
      <dgm:spPr/>
      <dgm:t>
        <a:bodyPr/>
        <a:lstStyle/>
        <a:p>
          <a:endParaRPr lang="en-IN"/>
        </a:p>
      </dgm:t>
    </dgm:pt>
    <dgm:pt modelId="{CBB13B6B-AE13-4EDC-924F-EC85FA9C0CA5}">
      <dgm:prSet phldrT="[Text]"/>
      <dgm:spPr/>
      <dgm:t>
        <a:bodyPr/>
        <a:lstStyle/>
        <a:p>
          <a:r>
            <a:rPr lang="en-IN" b="1" dirty="0" smtClean="0"/>
            <a:t>Association/Site</a:t>
          </a:r>
          <a:endParaRPr lang="en-IN" dirty="0"/>
        </a:p>
      </dgm:t>
    </dgm:pt>
    <dgm:pt modelId="{F06D0DEE-8D70-4E29-BBB7-B4A5263ED923}" type="parTrans" cxnId="{0DB903D8-2C12-46D3-99B3-83917FC01297}">
      <dgm:prSet/>
      <dgm:spPr/>
      <dgm:t>
        <a:bodyPr/>
        <a:lstStyle/>
        <a:p>
          <a:endParaRPr lang="en-IN"/>
        </a:p>
      </dgm:t>
    </dgm:pt>
    <dgm:pt modelId="{025A8F1D-0D05-4E35-9BA1-82D741765FA6}" type="sibTrans" cxnId="{0DB903D8-2C12-46D3-99B3-83917FC01297}">
      <dgm:prSet/>
      <dgm:spPr/>
      <dgm:t>
        <a:bodyPr/>
        <a:lstStyle/>
        <a:p>
          <a:endParaRPr lang="en-IN"/>
        </a:p>
      </dgm:t>
    </dgm:pt>
    <dgm:pt modelId="{60D6ABAD-05FE-409B-8A74-D9F25B575E41}">
      <dgm:prSet phldrT="[Text]"/>
      <dgm:spPr/>
      <dgm:t>
        <a:bodyPr/>
        <a:lstStyle/>
        <a:p>
          <a:r>
            <a:rPr lang="en-IN" b="1" dirty="0" smtClean="0"/>
            <a:t>Time </a:t>
          </a:r>
          <a:endParaRPr lang="en-IN" dirty="0"/>
        </a:p>
      </dgm:t>
    </dgm:pt>
    <dgm:pt modelId="{C00740AE-6964-44CA-9340-15B88D59D24F}" type="parTrans" cxnId="{89968CF3-5E11-4399-A6F3-7EBBAB46F07D}">
      <dgm:prSet/>
      <dgm:spPr/>
      <dgm:t>
        <a:bodyPr/>
        <a:lstStyle/>
        <a:p>
          <a:endParaRPr lang="en-IN"/>
        </a:p>
      </dgm:t>
    </dgm:pt>
    <dgm:pt modelId="{42E0FFA4-540C-41BC-AC50-0177C82BDD9E}" type="sibTrans" cxnId="{89968CF3-5E11-4399-A6F3-7EBBAB46F07D}">
      <dgm:prSet/>
      <dgm:spPr/>
      <dgm:t>
        <a:bodyPr/>
        <a:lstStyle/>
        <a:p>
          <a:endParaRPr lang="en-IN"/>
        </a:p>
      </dgm:t>
    </dgm:pt>
    <dgm:pt modelId="{1DF3AB06-2943-4273-BDA8-D39C83D9FF2D}" type="pres">
      <dgm:prSet presAssocID="{D9E3F3A0-A5B2-4D51-B52B-A888F0BDE3CE}" presName="linearFlow" presStyleCnt="0">
        <dgm:presLayoutVars>
          <dgm:resizeHandles val="exact"/>
        </dgm:presLayoutVars>
      </dgm:prSet>
      <dgm:spPr/>
    </dgm:pt>
    <dgm:pt modelId="{FBD69F79-656E-4ABB-9BE6-4B2E8D7F6B19}" type="pres">
      <dgm:prSet presAssocID="{F41AF943-F3CA-48A5-917E-834E083CEF54}" presName="node" presStyleLbl="node1" presStyleIdx="0" presStyleCnt="7">
        <dgm:presLayoutVars>
          <dgm:bulletEnabled val="1"/>
        </dgm:presLayoutVars>
      </dgm:prSet>
      <dgm:spPr/>
      <dgm:t>
        <a:bodyPr/>
        <a:lstStyle/>
        <a:p>
          <a:endParaRPr lang="en-IN"/>
        </a:p>
      </dgm:t>
    </dgm:pt>
    <dgm:pt modelId="{F15BB8EA-F030-4F34-965B-E88C89C7A4D2}" type="pres">
      <dgm:prSet presAssocID="{CDFA40C8-2853-42B2-BE58-33C7608B6B8A}" presName="sibTrans" presStyleLbl="sibTrans2D1" presStyleIdx="0" presStyleCnt="6"/>
      <dgm:spPr/>
      <dgm:t>
        <a:bodyPr/>
        <a:lstStyle/>
        <a:p>
          <a:endParaRPr lang="en-IN"/>
        </a:p>
      </dgm:t>
    </dgm:pt>
    <dgm:pt modelId="{A979436F-40D1-4CA9-9D8F-0C82DE81B674}" type="pres">
      <dgm:prSet presAssocID="{CDFA40C8-2853-42B2-BE58-33C7608B6B8A}" presName="connectorText" presStyleLbl="sibTrans2D1" presStyleIdx="0" presStyleCnt="6"/>
      <dgm:spPr/>
      <dgm:t>
        <a:bodyPr/>
        <a:lstStyle/>
        <a:p>
          <a:endParaRPr lang="en-IN"/>
        </a:p>
      </dgm:t>
    </dgm:pt>
    <dgm:pt modelId="{3C4B6412-1561-4D14-A23F-659959598C42}" type="pres">
      <dgm:prSet presAssocID="{0483ADA4-99B2-44E1-A750-8B0EA9EDA9A5}" presName="node" presStyleLbl="node1" presStyleIdx="1" presStyleCnt="7">
        <dgm:presLayoutVars>
          <dgm:bulletEnabled val="1"/>
        </dgm:presLayoutVars>
      </dgm:prSet>
      <dgm:spPr/>
      <dgm:t>
        <a:bodyPr/>
        <a:lstStyle/>
        <a:p>
          <a:endParaRPr lang="en-IN"/>
        </a:p>
      </dgm:t>
    </dgm:pt>
    <dgm:pt modelId="{BCD24FE7-C097-4F98-97AD-C3FC8182EC6A}" type="pres">
      <dgm:prSet presAssocID="{49816741-B698-4833-BF09-6B43C9DE4568}" presName="sibTrans" presStyleLbl="sibTrans2D1" presStyleIdx="1" presStyleCnt="6"/>
      <dgm:spPr/>
      <dgm:t>
        <a:bodyPr/>
        <a:lstStyle/>
        <a:p>
          <a:endParaRPr lang="en-IN"/>
        </a:p>
      </dgm:t>
    </dgm:pt>
    <dgm:pt modelId="{5644989B-5A45-4F62-A374-DC1158401390}" type="pres">
      <dgm:prSet presAssocID="{49816741-B698-4833-BF09-6B43C9DE4568}" presName="connectorText" presStyleLbl="sibTrans2D1" presStyleIdx="1" presStyleCnt="6"/>
      <dgm:spPr/>
      <dgm:t>
        <a:bodyPr/>
        <a:lstStyle/>
        <a:p>
          <a:endParaRPr lang="en-IN"/>
        </a:p>
      </dgm:t>
    </dgm:pt>
    <dgm:pt modelId="{9921109B-4F52-46E7-B24F-D8F68C7DE2C1}" type="pres">
      <dgm:prSet presAssocID="{6F1E8745-88EF-4986-9A6A-4A44BF17B3B7}" presName="node" presStyleLbl="node1" presStyleIdx="2" presStyleCnt="7">
        <dgm:presLayoutVars>
          <dgm:bulletEnabled val="1"/>
        </dgm:presLayoutVars>
      </dgm:prSet>
      <dgm:spPr/>
      <dgm:t>
        <a:bodyPr/>
        <a:lstStyle/>
        <a:p>
          <a:endParaRPr lang="en-IN"/>
        </a:p>
      </dgm:t>
    </dgm:pt>
    <dgm:pt modelId="{456FFB41-3747-4C4F-BB08-5B7006CD9ECA}" type="pres">
      <dgm:prSet presAssocID="{6CD411D9-D98C-4865-BA11-DC96D35E10D0}" presName="sibTrans" presStyleLbl="sibTrans2D1" presStyleIdx="2" presStyleCnt="6"/>
      <dgm:spPr/>
      <dgm:t>
        <a:bodyPr/>
        <a:lstStyle/>
        <a:p>
          <a:endParaRPr lang="en-IN"/>
        </a:p>
      </dgm:t>
    </dgm:pt>
    <dgm:pt modelId="{F7165A56-B91D-4842-B9E2-7F6637900C75}" type="pres">
      <dgm:prSet presAssocID="{6CD411D9-D98C-4865-BA11-DC96D35E10D0}" presName="connectorText" presStyleLbl="sibTrans2D1" presStyleIdx="2" presStyleCnt="6"/>
      <dgm:spPr/>
      <dgm:t>
        <a:bodyPr/>
        <a:lstStyle/>
        <a:p>
          <a:endParaRPr lang="en-IN"/>
        </a:p>
      </dgm:t>
    </dgm:pt>
    <dgm:pt modelId="{6CE46114-CE48-461F-9177-930DB4A3C1B3}" type="pres">
      <dgm:prSet presAssocID="{7631E37B-595D-411A-BAAF-F361EF8D0F83}" presName="node" presStyleLbl="node1" presStyleIdx="3" presStyleCnt="7">
        <dgm:presLayoutVars>
          <dgm:bulletEnabled val="1"/>
        </dgm:presLayoutVars>
      </dgm:prSet>
      <dgm:spPr/>
      <dgm:t>
        <a:bodyPr/>
        <a:lstStyle/>
        <a:p>
          <a:endParaRPr lang="en-IN"/>
        </a:p>
      </dgm:t>
    </dgm:pt>
    <dgm:pt modelId="{1B45C927-9185-4C9D-B657-E9FD19C0AA00}" type="pres">
      <dgm:prSet presAssocID="{54EE020D-3F69-4335-A402-94F9DB0594F9}" presName="sibTrans" presStyleLbl="sibTrans2D1" presStyleIdx="3" presStyleCnt="6"/>
      <dgm:spPr/>
      <dgm:t>
        <a:bodyPr/>
        <a:lstStyle/>
        <a:p>
          <a:endParaRPr lang="en-IN"/>
        </a:p>
      </dgm:t>
    </dgm:pt>
    <dgm:pt modelId="{64770DE5-74BA-42EE-BC61-18E678A6FB7F}" type="pres">
      <dgm:prSet presAssocID="{54EE020D-3F69-4335-A402-94F9DB0594F9}" presName="connectorText" presStyleLbl="sibTrans2D1" presStyleIdx="3" presStyleCnt="6"/>
      <dgm:spPr/>
      <dgm:t>
        <a:bodyPr/>
        <a:lstStyle/>
        <a:p>
          <a:endParaRPr lang="en-IN"/>
        </a:p>
      </dgm:t>
    </dgm:pt>
    <dgm:pt modelId="{BC2DAE68-6B8E-4243-93AD-D1E496048C7F}" type="pres">
      <dgm:prSet presAssocID="{4B9B3445-835F-432F-B250-4ECEC1BFCABA}" presName="node" presStyleLbl="node1" presStyleIdx="4" presStyleCnt="7">
        <dgm:presLayoutVars>
          <dgm:bulletEnabled val="1"/>
        </dgm:presLayoutVars>
      </dgm:prSet>
      <dgm:spPr/>
      <dgm:t>
        <a:bodyPr/>
        <a:lstStyle/>
        <a:p>
          <a:endParaRPr lang="en-IN"/>
        </a:p>
      </dgm:t>
    </dgm:pt>
    <dgm:pt modelId="{29684A9D-CADC-4CE1-9A56-B84E2C4F75C3}" type="pres">
      <dgm:prSet presAssocID="{FA33C08E-5D3A-4985-87BC-DA1E5DA1EB48}" presName="sibTrans" presStyleLbl="sibTrans2D1" presStyleIdx="4" presStyleCnt="6"/>
      <dgm:spPr/>
      <dgm:t>
        <a:bodyPr/>
        <a:lstStyle/>
        <a:p>
          <a:endParaRPr lang="en-IN"/>
        </a:p>
      </dgm:t>
    </dgm:pt>
    <dgm:pt modelId="{4A9E029F-7C4D-450B-8C4B-E296E9951B0B}" type="pres">
      <dgm:prSet presAssocID="{FA33C08E-5D3A-4985-87BC-DA1E5DA1EB48}" presName="connectorText" presStyleLbl="sibTrans2D1" presStyleIdx="4" presStyleCnt="6"/>
      <dgm:spPr/>
      <dgm:t>
        <a:bodyPr/>
        <a:lstStyle/>
        <a:p>
          <a:endParaRPr lang="en-IN"/>
        </a:p>
      </dgm:t>
    </dgm:pt>
    <dgm:pt modelId="{23017A46-DB98-4CD8-86F6-E230420DB541}" type="pres">
      <dgm:prSet presAssocID="{CBB13B6B-AE13-4EDC-924F-EC85FA9C0CA5}" presName="node" presStyleLbl="node1" presStyleIdx="5" presStyleCnt="7">
        <dgm:presLayoutVars>
          <dgm:bulletEnabled val="1"/>
        </dgm:presLayoutVars>
      </dgm:prSet>
      <dgm:spPr/>
      <dgm:t>
        <a:bodyPr/>
        <a:lstStyle/>
        <a:p>
          <a:endParaRPr lang="en-IN"/>
        </a:p>
      </dgm:t>
    </dgm:pt>
    <dgm:pt modelId="{AF82A4FE-5E46-46B6-B225-23B51C39CC7D}" type="pres">
      <dgm:prSet presAssocID="{025A8F1D-0D05-4E35-9BA1-82D741765FA6}" presName="sibTrans" presStyleLbl="sibTrans2D1" presStyleIdx="5" presStyleCnt="6"/>
      <dgm:spPr/>
      <dgm:t>
        <a:bodyPr/>
        <a:lstStyle/>
        <a:p>
          <a:endParaRPr lang="en-IN"/>
        </a:p>
      </dgm:t>
    </dgm:pt>
    <dgm:pt modelId="{B9A3D722-D20E-44B0-9B63-B28D3DFA690E}" type="pres">
      <dgm:prSet presAssocID="{025A8F1D-0D05-4E35-9BA1-82D741765FA6}" presName="connectorText" presStyleLbl="sibTrans2D1" presStyleIdx="5" presStyleCnt="6"/>
      <dgm:spPr/>
      <dgm:t>
        <a:bodyPr/>
        <a:lstStyle/>
        <a:p>
          <a:endParaRPr lang="en-IN"/>
        </a:p>
      </dgm:t>
    </dgm:pt>
    <dgm:pt modelId="{7F731106-0337-4EAA-8303-AB91105883CD}" type="pres">
      <dgm:prSet presAssocID="{60D6ABAD-05FE-409B-8A74-D9F25B575E41}" presName="node" presStyleLbl="node1" presStyleIdx="6" presStyleCnt="7">
        <dgm:presLayoutVars>
          <dgm:bulletEnabled val="1"/>
        </dgm:presLayoutVars>
      </dgm:prSet>
      <dgm:spPr/>
      <dgm:t>
        <a:bodyPr/>
        <a:lstStyle/>
        <a:p>
          <a:endParaRPr lang="en-IN"/>
        </a:p>
      </dgm:t>
    </dgm:pt>
  </dgm:ptLst>
  <dgm:cxnLst>
    <dgm:cxn modelId="{6331C12A-E4D6-422A-8CAA-11F15E18AC1A}" type="presOf" srcId="{0483ADA4-99B2-44E1-A750-8B0EA9EDA9A5}" destId="{3C4B6412-1561-4D14-A23F-659959598C42}" srcOrd="0" destOrd="0" presId="urn:microsoft.com/office/officeart/2005/8/layout/process2"/>
    <dgm:cxn modelId="{CEBC2CC9-B6F1-4A92-99EF-D5B90B7042B6}" type="presOf" srcId="{49816741-B698-4833-BF09-6B43C9DE4568}" destId="{5644989B-5A45-4F62-A374-DC1158401390}" srcOrd="1" destOrd="0" presId="urn:microsoft.com/office/officeart/2005/8/layout/process2"/>
    <dgm:cxn modelId="{1D14DEF4-7CE9-402A-B8CA-656F4640D23D}" type="presOf" srcId="{D9E3F3A0-A5B2-4D51-B52B-A888F0BDE3CE}" destId="{1DF3AB06-2943-4273-BDA8-D39C83D9FF2D}" srcOrd="0" destOrd="0" presId="urn:microsoft.com/office/officeart/2005/8/layout/process2"/>
    <dgm:cxn modelId="{EB23ACC1-7BDE-4285-89DA-91CA9BA621A8}" srcId="{D9E3F3A0-A5B2-4D51-B52B-A888F0BDE3CE}" destId="{F41AF943-F3CA-48A5-917E-834E083CEF54}" srcOrd="0" destOrd="0" parTransId="{8A13D063-2BA4-4858-9230-84ADDE373CCA}" sibTransId="{CDFA40C8-2853-42B2-BE58-33C7608B6B8A}"/>
    <dgm:cxn modelId="{5B4BB4E2-2AE8-4462-AF0F-500DDDD68DCF}" type="presOf" srcId="{49816741-B698-4833-BF09-6B43C9DE4568}" destId="{BCD24FE7-C097-4F98-97AD-C3FC8182EC6A}" srcOrd="0" destOrd="0" presId="urn:microsoft.com/office/officeart/2005/8/layout/process2"/>
    <dgm:cxn modelId="{343A4F1C-8A4F-4386-A36C-979ED0621B16}" type="presOf" srcId="{6CD411D9-D98C-4865-BA11-DC96D35E10D0}" destId="{456FFB41-3747-4C4F-BB08-5B7006CD9ECA}" srcOrd="0" destOrd="0" presId="urn:microsoft.com/office/officeart/2005/8/layout/process2"/>
    <dgm:cxn modelId="{7E803DB8-D5CC-453E-A65A-B3EC3777E146}" type="presOf" srcId="{CDFA40C8-2853-42B2-BE58-33C7608B6B8A}" destId="{A979436F-40D1-4CA9-9D8F-0C82DE81B674}" srcOrd="1" destOrd="0" presId="urn:microsoft.com/office/officeart/2005/8/layout/process2"/>
    <dgm:cxn modelId="{3A61B411-8CB6-486C-B356-1B1CD6588BFE}" srcId="{D9E3F3A0-A5B2-4D51-B52B-A888F0BDE3CE}" destId="{0483ADA4-99B2-44E1-A750-8B0EA9EDA9A5}" srcOrd="1" destOrd="0" parTransId="{1C74D1DB-F3C4-44A2-8768-9B8B25E8F1B9}" sibTransId="{49816741-B698-4833-BF09-6B43C9DE4568}"/>
    <dgm:cxn modelId="{AD2E796F-51CD-4F56-889C-5442291C6BCD}" type="presOf" srcId="{6CD411D9-D98C-4865-BA11-DC96D35E10D0}" destId="{F7165A56-B91D-4842-B9E2-7F6637900C75}" srcOrd="1" destOrd="0" presId="urn:microsoft.com/office/officeart/2005/8/layout/process2"/>
    <dgm:cxn modelId="{184FC31E-1E97-41E4-9F9F-BB70770E8405}" type="presOf" srcId="{F41AF943-F3CA-48A5-917E-834E083CEF54}" destId="{FBD69F79-656E-4ABB-9BE6-4B2E8D7F6B19}" srcOrd="0" destOrd="0" presId="urn:microsoft.com/office/officeart/2005/8/layout/process2"/>
    <dgm:cxn modelId="{91997E8F-633B-4EA9-995C-FEB863B272DF}" type="presOf" srcId="{CDFA40C8-2853-42B2-BE58-33C7608B6B8A}" destId="{F15BB8EA-F030-4F34-965B-E88C89C7A4D2}" srcOrd="0" destOrd="0" presId="urn:microsoft.com/office/officeart/2005/8/layout/process2"/>
    <dgm:cxn modelId="{47C8B7C8-56A5-4F78-A698-5D8E1480A92D}" type="presOf" srcId="{60D6ABAD-05FE-409B-8A74-D9F25B575E41}" destId="{7F731106-0337-4EAA-8303-AB91105883CD}" srcOrd="0" destOrd="0" presId="urn:microsoft.com/office/officeart/2005/8/layout/process2"/>
    <dgm:cxn modelId="{59E78646-ACE8-45DF-B3F4-FD913FF362A0}" type="presOf" srcId="{6F1E8745-88EF-4986-9A6A-4A44BF17B3B7}" destId="{9921109B-4F52-46E7-B24F-D8F68C7DE2C1}" srcOrd="0" destOrd="0" presId="urn:microsoft.com/office/officeart/2005/8/layout/process2"/>
    <dgm:cxn modelId="{A6513FD1-705D-4E03-9827-5FF91DA586F2}" type="presOf" srcId="{54EE020D-3F69-4335-A402-94F9DB0594F9}" destId="{1B45C927-9185-4C9D-B657-E9FD19C0AA00}" srcOrd="0" destOrd="0" presId="urn:microsoft.com/office/officeart/2005/8/layout/process2"/>
    <dgm:cxn modelId="{2EBAA4D7-B42C-43E1-A7CC-FA454DC29C49}" srcId="{D9E3F3A0-A5B2-4D51-B52B-A888F0BDE3CE}" destId="{4B9B3445-835F-432F-B250-4ECEC1BFCABA}" srcOrd="4" destOrd="0" parTransId="{7461FF40-2896-4346-9D64-C43F2E425C73}" sibTransId="{FA33C08E-5D3A-4985-87BC-DA1E5DA1EB48}"/>
    <dgm:cxn modelId="{B7B9829F-45D4-4B88-A3CA-64B35E5C261E}" type="presOf" srcId="{025A8F1D-0D05-4E35-9BA1-82D741765FA6}" destId="{B9A3D722-D20E-44B0-9B63-B28D3DFA690E}" srcOrd="1" destOrd="0" presId="urn:microsoft.com/office/officeart/2005/8/layout/process2"/>
    <dgm:cxn modelId="{91618EA6-F338-4C9D-BD69-17992B35CF7A}" type="presOf" srcId="{4B9B3445-835F-432F-B250-4ECEC1BFCABA}" destId="{BC2DAE68-6B8E-4243-93AD-D1E496048C7F}" srcOrd="0" destOrd="0" presId="urn:microsoft.com/office/officeart/2005/8/layout/process2"/>
    <dgm:cxn modelId="{0DB903D8-2C12-46D3-99B3-83917FC01297}" srcId="{D9E3F3A0-A5B2-4D51-B52B-A888F0BDE3CE}" destId="{CBB13B6B-AE13-4EDC-924F-EC85FA9C0CA5}" srcOrd="5" destOrd="0" parTransId="{F06D0DEE-8D70-4E29-BBB7-B4A5263ED923}" sibTransId="{025A8F1D-0D05-4E35-9BA1-82D741765FA6}"/>
    <dgm:cxn modelId="{A7273BF7-3FE4-4ABA-A2A2-EF4D0C7965AB}" type="presOf" srcId="{FA33C08E-5D3A-4985-87BC-DA1E5DA1EB48}" destId="{4A9E029F-7C4D-450B-8C4B-E296E9951B0B}" srcOrd="1" destOrd="0" presId="urn:microsoft.com/office/officeart/2005/8/layout/process2"/>
    <dgm:cxn modelId="{FA7EEECB-0DFC-41E3-9E95-76032FED0BD2}" type="presOf" srcId="{CBB13B6B-AE13-4EDC-924F-EC85FA9C0CA5}" destId="{23017A46-DB98-4CD8-86F6-E230420DB541}" srcOrd="0" destOrd="0" presId="urn:microsoft.com/office/officeart/2005/8/layout/process2"/>
    <dgm:cxn modelId="{044F2DD1-3F1D-4704-AE8C-7377CCCA633B}" srcId="{D9E3F3A0-A5B2-4D51-B52B-A888F0BDE3CE}" destId="{6F1E8745-88EF-4986-9A6A-4A44BF17B3B7}" srcOrd="2" destOrd="0" parTransId="{5D8B65F3-8BB8-4898-8503-E4ADE4763DE2}" sibTransId="{6CD411D9-D98C-4865-BA11-DC96D35E10D0}"/>
    <dgm:cxn modelId="{89968CF3-5E11-4399-A6F3-7EBBAB46F07D}" srcId="{D9E3F3A0-A5B2-4D51-B52B-A888F0BDE3CE}" destId="{60D6ABAD-05FE-409B-8A74-D9F25B575E41}" srcOrd="6" destOrd="0" parTransId="{C00740AE-6964-44CA-9340-15B88D59D24F}" sibTransId="{42E0FFA4-540C-41BC-AC50-0177C82BDD9E}"/>
    <dgm:cxn modelId="{5C8A31B2-B3E7-48DB-92D5-13992FD7A434}" type="presOf" srcId="{025A8F1D-0D05-4E35-9BA1-82D741765FA6}" destId="{AF82A4FE-5E46-46B6-B225-23B51C39CC7D}" srcOrd="0" destOrd="0" presId="urn:microsoft.com/office/officeart/2005/8/layout/process2"/>
    <dgm:cxn modelId="{BC4BD089-DBFE-42F8-951A-2B7DE9B9A9D0}" type="presOf" srcId="{FA33C08E-5D3A-4985-87BC-DA1E5DA1EB48}" destId="{29684A9D-CADC-4CE1-9A56-B84E2C4F75C3}" srcOrd="0" destOrd="0" presId="urn:microsoft.com/office/officeart/2005/8/layout/process2"/>
    <dgm:cxn modelId="{AC86C0BF-EBB9-4C65-987B-C41B712A082A}" type="presOf" srcId="{7631E37B-595D-411A-BAAF-F361EF8D0F83}" destId="{6CE46114-CE48-461F-9177-930DB4A3C1B3}" srcOrd="0" destOrd="0" presId="urn:microsoft.com/office/officeart/2005/8/layout/process2"/>
    <dgm:cxn modelId="{C8B36DDC-7E6B-4D97-A5C7-C327EBD0DB91}" srcId="{D9E3F3A0-A5B2-4D51-B52B-A888F0BDE3CE}" destId="{7631E37B-595D-411A-BAAF-F361EF8D0F83}" srcOrd="3" destOrd="0" parTransId="{40382BBF-5D7F-4EB0-9964-752E6D3EF0A9}" sibTransId="{54EE020D-3F69-4335-A402-94F9DB0594F9}"/>
    <dgm:cxn modelId="{EBE28724-17BD-4BCF-83D7-3AAF5870281F}" type="presOf" srcId="{54EE020D-3F69-4335-A402-94F9DB0594F9}" destId="{64770DE5-74BA-42EE-BC61-18E678A6FB7F}" srcOrd="1" destOrd="0" presId="urn:microsoft.com/office/officeart/2005/8/layout/process2"/>
    <dgm:cxn modelId="{93E7FB8A-71B9-493F-B250-B52D070F1A8A}" type="presParOf" srcId="{1DF3AB06-2943-4273-BDA8-D39C83D9FF2D}" destId="{FBD69F79-656E-4ABB-9BE6-4B2E8D7F6B19}" srcOrd="0" destOrd="0" presId="urn:microsoft.com/office/officeart/2005/8/layout/process2"/>
    <dgm:cxn modelId="{9D9A22FF-C370-4FAD-8E9A-65CCBEAA831F}" type="presParOf" srcId="{1DF3AB06-2943-4273-BDA8-D39C83D9FF2D}" destId="{F15BB8EA-F030-4F34-965B-E88C89C7A4D2}" srcOrd="1" destOrd="0" presId="urn:microsoft.com/office/officeart/2005/8/layout/process2"/>
    <dgm:cxn modelId="{7C54E52A-08B9-429D-806C-864F0F7D67A9}" type="presParOf" srcId="{F15BB8EA-F030-4F34-965B-E88C89C7A4D2}" destId="{A979436F-40D1-4CA9-9D8F-0C82DE81B674}" srcOrd="0" destOrd="0" presId="urn:microsoft.com/office/officeart/2005/8/layout/process2"/>
    <dgm:cxn modelId="{FC6A599F-5767-4398-8703-E7806469F4D1}" type="presParOf" srcId="{1DF3AB06-2943-4273-BDA8-D39C83D9FF2D}" destId="{3C4B6412-1561-4D14-A23F-659959598C42}" srcOrd="2" destOrd="0" presId="urn:microsoft.com/office/officeart/2005/8/layout/process2"/>
    <dgm:cxn modelId="{8201E3F4-68A8-439F-8703-EB216E999D18}" type="presParOf" srcId="{1DF3AB06-2943-4273-BDA8-D39C83D9FF2D}" destId="{BCD24FE7-C097-4F98-97AD-C3FC8182EC6A}" srcOrd="3" destOrd="0" presId="urn:microsoft.com/office/officeart/2005/8/layout/process2"/>
    <dgm:cxn modelId="{C1BD673A-B708-4E40-8873-44A94E974464}" type="presParOf" srcId="{BCD24FE7-C097-4F98-97AD-C3FC8182EC6A}" destId="{5644989B-5A45-4F62-A374-DC1158401390}" srcOrd="0" destOrd="0" presId="urn:microsoft.com/office/officeart/2005/8/layout/process2"/>
    <dgm:cxn modelId="{86EAFA40-4E7F-46CC-898F-DB13E7B63A03}" type="presParOf" srcId="{1DF3AB06-2943-4273-BDA8-D39C83D9FF2D}" destId="{9921109B-4F52-46E7-B24F-D8F68C7DE2C1}" srcOrd="4" destOrd="0" presId="urn:microsoft.com/office/officeart/2005/8/layout/process2"/>
    <dgm:cxn modelId="{0603C733-D54C-48A0-915D-AAA91BAE83E2}" type="presParOf" srcId="{1DF3AB06-2943-4273-BDA8-D39C83D9FF2D}" destId="{456FFB41-3747-4C4F-BB08-5B7006CD9ECA}" srcOrd="5" destOrd="0" presId="urn:microsoft.com/office/officeart/2005/8/layout/process2"/>
    <dgm:cxn modelId="{6EFB0293-9BFC-46BF-93AE-C221FA15DDF7}" type="presParOf" srcId="{456FFB41-3747-4C4F-BB08-5B7006CD9ECA}" destId="{F7165A56-B91D-4842-B9E2-7F6637900C75}" srcOrd="0" destOrd="0" presId="urn:microsoft.com/office/officeart/2005/8/layout/process2"/>
    <dgm:cxn modelId="{45CCF53D-061B-4F61-A201-1498743FCAC7}" type="presParOf" srcId="{1DF3AB06-2943-4273-BDA8-D39C83D9FF2D}" destId="{6CE46114-CE48-461F-9177-930DB4A3C1B3}" srcOrd="6" destOrd="0" presId="urn:microsoft.com/office/officeart/2005/8/layout/process2"/>
    <dgm:cxn modelId="{C4D390A2-4AB2-4D0D-9FF7-C1B5A9560431}" type="presParOf" srcId="{1DF3AB06-2943-4273-BDA8-D39C83D9FF2D}" destId="{1B45C927-9185-4C9D-B657-E9FD19C0AA00}" srcOrd="7" destOrd="0" presId="urn:microsoft.com/office/officeart/2005/8/layout/process2"/>
    <dgm:cxn modelId="{AB973B5B-8E94-41B7-9FD9-CBDB27576FCD}" type="presParOf" srcId="{1B45C927-9185-4C9D-B657-E9FD19C0AA00}" destId="{64770DE5-74BA-42EE-BC61-18E678A6FB7F}" srcOrd="0" destOrd="0" presId="urn:microsoft.com/office/officeart/2005/8/layout/process2"/>
    <dgm:cxn modelId="{E79085C2-766F-4FA1-8190-170DC9732064}" type="presParOf" srcId="{1DF3AB06-2943-4273-BDA8-D39C83D9FF2D}" destId="{BC2DAE68-6B8E-4243-93AD-D1E496048C7F}" srcOrd="8" destOrd="0" presId="urn:microsoft.com/office/officeart/2005/8/layout/process2"/>
    <dgm:cxn modelId="{C86659C6-D904-4933-92B4-2BEB02B31D3D}" type="presParOf" srcId="{1DF3AB06-2943-4273-BDA8-D39C83D9FF2D}" destId="{29684A9D-CADC-4CE1-9A56-B84E2C4F75C3}" srcOrd="9" destOrd="0" presId="urn:microsoft.com/office/officeart/2005/8/layout/process2"/>
    <dgm:cxn modelId="{9AEBCBC5-A40B-44A4-979A-40A5F8E96122}" type="presParOf" srcId="{29684A9D-CADC-4CE1-9A56-B84E2C4F75C3}" destId="{4A9E029F-7C4D-450B-8C4B-E296E9951B0B}" srcOrd="0" destOrd="0" presId="urn:microsoft.com/office/officeart/2005/8/layout/process2"/>
    <dgm:cxn modelId="{953D338A-2FF5-4581-BA2C-24486FAA8166}" type="presParOf" srcId="{1DF3AB06-2943-4273-BDA8-D39C83D9FF2D}" destId="{23017A46-DB98-4CD8-86F6-E230420DB541}" srcOrd="10" destOrd="0" presId="urn:microsoft.com/office/officeart/2005/8/layout/process2"/>
    <dgm:cxn modelId="{A5E2D4B1-26E4-497B-8738-FB1D6B28923F}" type="presParOf" srcId="{1DF3AB06-2943-4273-BDA8-D39C83D9FF2D}" destId="{AF82A4FE-5E46-46B6-B225-23B51C39CC7D}" srcOrd="11" destOrd="0" presId="urn:microsoft.com/office/officeart/2005/8/layout/process2"/>
    <dgm:cxn modelId="{F0B899BA-2186-4BE3-96CC-D8C5E14FBC27}" type="presParOf" srcId="{AF82A4FE-5E46-46B6-B225-23B51C39CC7D}" destId="{B9A3D722-D20E-44B0-9B63-B28D3DFA690E}" srcOrd="0" destOrd="0" presId="urn:microsoft.com/office/officeart/2005/8/layout/process2"/>
    <dgm:cxn modelId="{4984A63D-5813-4105-8DB8-EBED3DA10257}" type="presParOf" srcId="{1DF3AB06-2943-4273-BDA8-D39C83D9FF2D}" destId="{7F731106-0337-4EAA-8303-AB91105883CD}" srcOrd="12" destOrd="0" presId="urn:microsoft.com/office/officeart/2005/8/layout/process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CAC68ACA-5A9B-492C-918B-3E68AE25FA5A}" type="doc">
      <dgm:prSet loTypeId="urn:microsoft.com/office/officeart/2005/8/layout/orgChart1" loCatId="hierarchy" qsTypeId="urn:microsoft.com/office/officeart/2005/8/quickstyle/3d3" qsCatId="3D" csTypeId="urn:microsoft.com/office/officeart/2005/8/colors/accent1_2" csCatId="accent1" phldr="1"/>
      <dgm:spPr/>
      <dgm:t>
        <a:bodyPr/>
        <a:lstStyle/>
        <a:p>
          <a:endParaRPr lang="en-IN"/>
        </a:p>
      </dgm:t>
    </dgm:pt>
    <dgm:pt modelId="{76BB8C25-F91A-475B-AED5-BFD302F9FFB5}">
      <dgm:prSet phldrT="[Text]"/>
      <dgm:spPr/>
      <dgm:t>
        <a:bodyPr/>
        <a:lstStyle/>
        <a:p>
          <a:r>
            <a:rPr kumimoji="0" lang="en-IN" b="0" i="0" u="none" strike="noStrike" cap="none" spc="0" normalizeH="0" baseline="0" noProof="0" dirty="0" smtClean="0">
              <a:ln/>
              <a:effectLst/>
              <a:uLnTx/>
              <a:uFillTx/>
              <a:latin typeface="+mn-lt"/>
              <a:ea typeface="+mn-ea"/>
              <a:cs typeface="+mn-cs"/>
            </a:rPr>
            <a:t>Types of Stereoscope</a:t>
          </a:r>
          <a:endParaRPr lang="en-IN" dirty="0"/>
        </a:p>
      </dgm:t>
    </dgm:pt>
    <dgm:pt modelId="{39613E8C-61C4-48AE-A900-9ECECEE5F061}" type="parTrans" cxnId="{5CE5642C-502B-4D45-88A5-0D243507A807}">
      <dgm:prSet/>
      <dgm:spPr/>
      <dgm:t>
        <a:bodyPr/>
        <a:lstStyle/>
        <a:p>
          <a:endParaRPr lang="en-IN"/>
        </a:p>
      </dgm:t>
    </dgm:pt>
    <dgm:pt modelId="{3ADFCB0A-AD97-45A0-94D1-DDF8CABAE3EA}" type="sibTrans" cxnId="{5CE5642C-502B-4D45-88A5-0D243507A807}">
      <dgm:prSet/>
      <dgm:spPr/>
      <dgm:t>
        <a:bodyPr/>
        <a:lstStyle/>
        <a:p>
          <a:endParaRPr lang="en-IN"/>
        </a:p>
      </dgm:t>
    </dgm:pt>
    <dgm:pt modelId="{0AD64987-ED47-4F2B-9F77-C9320C810C11}">
      <dgm:prSet phldrT="[Text]"/>
      <dgm:spPr/>
      <dgm:t>
        <a:bodyPr/>
        <a:lstStyle/>
        <a:p>
          <a:r>
            <a:rPr lang="en-IN" b="1" dirty="0" smtClean="0"/>
            <a:t>Mirror Stereoscope</a:t>
          </a:r>
          <a:endParaRPr lang="en-IN" dirty="0"/>
        </a:p>
      </dgm:t>
    </dgm:pt>
    <dgm:pt modelId="{65C84D60-1CB8-48FE-B46D-23037ACAE92C}" type="parTrans" cxnId="{C13FEAFD-5EF6-446D-90CB-F31DD425CD3A}">
      <dgm:prSet/>
      <dgm:spPr/>
      <dgm:t>
        <a:bodyPr/>
        <a:lstStyle/>
        <a:p>
          <a:endParaRPr lang="en-IN"/>
        </a:p>
      </dgm:t>
    </dgm:pt>
    <dgm:pt modelId="{1F710A7C-080C-4A17-BD47-8F6138886ACF}" type="sibTrans" cxnId="{C13FEAFD-5EF6-446D-90CB-F31DD425CD3A}">
      <dgm:prSet/>
      <dgm:spPr/>
      <dgm:t>
        <a:bodyPr/>
        <a:lstStyle/>
        <a:p>
          <a:endParaRPr lang="en-IN"/>
        </a:p>
      </dgm:t>
    </dgm:pt>
    <dgm:pt modelId="{45BD0901-E8C4-40C7-AB4C-0F639E1981DC}">
      <dgm:prSet/>
      <dgm:spPr/>
      <dgm:t>
        <a:bodyPr/>
        <a:lstStyle/>
        <a:p>
          <a:r>
            <a:rPr lang="en-IN" b="1" smtClean="0"/>
            <a:t>Pocket Stereoscope</a:t>
          </a:r>
          <a:endParaRPr lang="en-IN"/>
        </a:p>
      </dgm:t>
    </dgm:pt>
    <dgm:pt modelId="{A2187A61-65F2-48FF-BE7D-30342674B345}" type="parTrans" cxnId="{51C24112-598A-4A77-BF42-8FD5A736EB57}">
      <dgm:prSet/>
      <dgm:spPr/>
      <dgm:t>
        <a:bodyPr/>
        <a:lstStyle/>
        <a:p>
          <a:endParaRPr lang="en-IN"/>
        </a:p>
      </dgm:t>
    </dgm:pt>
    <dgm:pt modelId="{3B7C73BB-DA4D-41F4-B1E0-BB78F9637C18}" type="sibTrans" cxnId="{51C24112-598A-4A77-BF42-8FD5A736EB57}">
      <dgm:prSet/>
      <dgm:spPr/>
      <dgm:t>
        <a:bodyPr/>
        <a:lstStyle/>
        <a:p>
          <a:endParaRPr lang="en-IN"/>
        </a:p>
      </dgm:t>
    </dgm:pt>
    <dgm:pt modelId="{7DF32ACA-DABF-4943-88A1-0A4873090130}" type="pres">
      <dgm:prSet presAssocID="{CAC68ACA-5A9B-492C-918B-3E68AE25FA5A}" presName="hierChild1" presStyleCnt="0">
        <dgm:presLayoutVars>
          <dgm:orgChart val="1"/>
          <dgm:chPref val="1"/>
          <dgm:dir/>
          <dgm:animOne val="branch"/>
          <dgm:animLvl val="lvl"/>
          <dgm:resizeHandles/>
        </dgm:presLayoutVars>
      </dgm:prSet>
      <dgm:spPr/>
      <dgm:t>
        <a:bodyPr/>
        <a:lstStyle/>
        <a:p>
          <a:endParaRPr lang="en-IN"/>
        </a:p>
      </dgm:t>
    </dgm:pt>
    <dgm:pt modelId="{C63FC0E2-327D-48E5-90C1-B6F9BFF8306A}" type="pres">
      <dgm:prSet presAssocID="{76BB8C25-F91A-475B-AED5-BFD302F9FFB5}" presName="hierRoot1" presStyleCnt="0">
        <dgm:presLayoutVars>
          <dgm:hierBranch val="init"/>
        </dgm:presLayoutVars>
      </dgm:prSet>
      <dgm:spPr/>
      <dgm:t>
        <a:bodyPr/>
        <a:lstStyle/>
        <a:p>
          <a:endParaRPr lang="en-IN"/>
        </a:p>
      </dgm:t>
    </dgm:pt>
    <dgm:pt modelId="{5F8982B8-1170-4C34-A9C4-560FE1E49233}" type="pres">
      <dgm:prSet presAssocID="{76BB8C25-F91A-475B-AED5-BFD302F9FFB5}" presName="rootComposite1" presStyleCnt="0"/>
      <dgm:spPr/>
      <dgm:t>
        <a:bodyPr/>
        <a:lstStyle/>
        <a:p>
          <a:endParaRPr lang="en-IN"/>
        </a:p>
      </dgm:t>
    </dgm:pt>
    <dgm:pt modelId="{E8738FAE-0BBB-412F-9B0D-F25CCC895F4F}" type="pres">
      <dgm:prSet presAssocID="{76BB8C25-F91A-475B-AED5-BFD302F9FFB5}" presName="rootText1" presStyleLbl="node0" presStyleIdx="0" presStyleCnt="1">
        <dgm:presLayoutVars>
          <dgm:chPref val="3"/>
        </dgm:presLayoutVars>
      </dgm:prSet>
      <dgm:spPr/>
      <dgm:t>
        <a:bodyPr/>
        <a:lstStyle/>
        <a:p>
          <a:endParaRPr lang="en-IN"/>
        </a:p>
      </dgm:t>
    </dgm:pt>
    <dgm:pt modelId="{11E2CD3F-C643-4DCA-8668-8A6DCB116DC2}" type="pres">
      <dgm:prSet presAssocID="{76BB8C25-F91A-475B-AED5-BFD302F9FFB5}" presName="rootConnector1" presStyleLbl="node1" presStyleIdx="0" presStyleCnt="0"/>
      <dgm:spPr/>
      <dgm:t>
        <a:bodyPr/>
        <a:lstStyle/>
        <a:p>
          <a:endParaRPr lang="en-IN"/>
        </a:p>
      </dgm:t>
    </dgm:pt>
    <dgm:pt modelId="{CE0654AE-D465-4259-9C02-F5F522FAC045}" type="pres">
      <dgm:prSet presAssocID="{76BB8C25-F91A-475B-AED5-BFD302F9FFB5}" presName="hierChild2" presStyleCnt="0"/>
      <dgm:spPr/>
      <dgm:t>
        <a:bodyPr/>
        <a:lstStyle/>
        <a:p>
          <a:endParaRPr lang="en-IN"/>
        </a:p>
      </dgm:t>
    </dgm:pt>
    <dgm:pt modelId="{2221655E-9023-4172-8D11-0868D5821E6F}" type="pres">
      <dgm:prSet presAssocID="{A2187A61-65F2-48FF-BE7D-30342674B345}" presName="Name37" presStyleLbl="parChTrans1D2" presStyleIdx="0" presStyleCnt="2"/>
      <dgm:spPr/>
      <dgm:t>
        <a:bodyPr/>
        <a:lstStyle/>
        <a:p>
          <a:endParaRPr lang="en-IN"/>
        </a:p>
      </dgm:t>
    </dgm:pt>
    <dgm:pt modelId="{F8A572E5-8AD7-418F-9D33-24C07EBFEBD0}" type="pres">
      <dgm:prSet presAssocID="{45BD0901-E8C4-40C7-AB4C-0F639E1981DC}" presName="hierRoot2" presStyleCnt="0">
        <dgm:presLayoutVars>
          <dgm:hierBranch val="init"/>
        </dgm:presLayoutVars>
      </dgm:prSet>
      <dgm:spPr/>
      <dgm:t>
        <a:bodyPr/>
        <a:lstStyle/>
        <a:p>
          <a:endParaRPr lang="en-IN"/>
        </a:p>
      </dgm:t>
    </dgm:pt>
    <dgm:pt modelId="{9C9E7A39-1A61-4087-ADC0-A2BD883609CA}" type="pres">
      <dgm:prSet presAssocID="{45BD0901-E8C4-40C7-AB4C-0F639E1981DC}" presName="rootComposite" presStyleCnt="0"/>
      <dgm:spPr/>
      <dgm:t>
        <a:bodyPr/>
        <a:lstStyle/>
        <a:p>
          <a:endParaRPr lang="en-IN"/>
        </a:p>
      </dgm:t>
    </dgm:pt>
    <dgm:pt modelId="{1970FABA-BB79-423C-9516-63D7F8359C80}" type="pres">
      <dgm:prSet presAssocID="{45BD0901-E8C4-40C7-AB4C-0F639E1981DC}" presName="rootText" presStyleLbl="node2" presStyleIdx="0" presStyleCnt="2">
        <dgm:presLayoutVars>
          <dgm:chPref val="3"/>
        </dgm:presLayoutVars>
      </dgm:prSet>
      <dgm:spPr/>
      <dgm:t>
        <a:bodyPr/>
        <a:lstStyle/>
        <a:p>
          <a:endParaRPr lang="en-IN"/>
        </a:p>
      </dgm:t>
    </dgm:pt>
    <dgm:pt modelId="{5F5C4C87-3305-453A-80E1-381BD7CF6B72}" type="pres">
      <dgm:prSet presAssocID="{45BD0901-E8C4-40C7-AB4C-0F639E1981DC}" presName="rootConnector" presStyleLbl="node2" presStyleIdx="0" presStyleCnt="2"/>
      <dgm:spPr/>
      <dgm:t>
        <a:bodyPr/>
        <a:lstStyle/>
        <a:p>
          <a:endParaRPr lang="en-IN"/>
        </a:p>
      </dgm:t>
    </dgm:pt>
    <dgm:pt modelId="{A96884BD-5E5C-4502-8AC9-56D9F734447C}" type="pres">
      <dgm:prSet presAssocID="{45BD0901-E8C4-40C7-AB4C-0F639E1981DC}" presName="hierChild4" presStyleCnt="0"/>
      <dgm:spPr/>
      <dgm:t>
        <a:bodyPr/>
        <a:lstStyle/>
        <a:p>
          <a:endParaRPr lang="en-IN"/>
        </a:p>
      </dgm:t>
    </dgm:pt>
    <dgm:pt modelId="{E2D02C9D-3F9B-41C4-8469-014F5D2A4481}" type="pres">
      <dgm:prSet presAssocID="{45BD0901-E8C4-40C7-AB4C-0F639E1981DC}" presName="hierChild5" presStyleCnt="0"/>
      <dgm:spPr/>
      <dgm:t>
        <a:bodyPr/>
        <a:lstStyle/>
        <a:p>
          <a:endParaRPr lang="en-IN"/>
        </a:p>
      </dgm:t>
    </dgm:pt>
    <dgm:pt modelId="{F8580DBD-7BD6-43B7-946F-A38EBDF13D40}" type="pres">
      <dgm:prSet presAssocID="{65C84D60-1CB8-48FE-B46D-23037ACAE92C}" presName="Name37" presStyleLbl="parChTrans1D2" presStyleIdx="1" presStyleCnt="2"/>
      <dgm:spPr/>
      <dgm:t>
        <a:bodyPr/>
        <a:lstStyle/>
        <a:p>
          <a:endParaRPr lang="en-IN"/>
        </a:p>
      </dgm:t>
    </dgm:pt>
    <dgm:pt modelId="{B5B8EBFE-01CD-47E6-ADD5-0C68974A56D7}" type="pres">
      <dgm:prSet presAssocID="{0AD64987-ED47-4F2B-9F77-C9320C810C11}" presName="hierRoot2" presStyleCnt="0">
        <dgm:presLayoutVars>
          <dgm:hierBranch val="init"/>
        </dgm:presLayoutVars>
      </dgm:prSet>
      <dgm:spPr/>
      <dgm:t>
        <a:bodyPr/>
        <a:lstStyle/>
        <a:p>
          <a:endParaRPr lang="en-IN"/>
        </a:p>
      </dgm:t>
    </dgm:pt>
    <dgm:pt modelId="{8CCEC70D-E396-4C3E-ABD2-516BEE9FF3E1}" type="pres">
      <dgm:prSet presAssocID="{0AD64987-ED47-4F2B-9F77-C9320C810C11}" presName="rootComposite" presStyleCnt="0"/>
      <dgm:spPr/>
      <dgm:t>
        <a:bodyPr/>
        <a:lstStyle/>
        <a:p>
          <a:endParaRPr lang="en-IN"/>
        </a:p>
      </dgm:t>
    </dgm:pt>
    <dgm:pt modelId="{5D19CC31-F794-49CB-8B93-EDBF211E84FC}" type="pres">
      <dgm:prSet presAssocID="{0AD64987-ED47-4F2B-9F77-C9320C810C11}" presName="rootText" presStyleLbl="node2" presStyleIdx="1" presStyleCnt="2">
        <dgm:presLayoutVars>
          <dgm:chPref val="3"/>
        </dgm:presLayoutVars>
      </dgm:prSet>
      <dgm:spPr/>
      <dgm:t>
        <a:bodyPr/>
        <a:lstStyle/>
        <a:p>
          <a:endParaRPr lang="en-IN"/>
        </a:p>
      </dgm:t>
    </dgm:pt>
    <dgm:pt modelId="{9DF1BE74-AEDF-4925-8BFC-E8E2D0131297}" type="pres">
      <dgm:prSet presAssocID="{0AD64987-ED47-4F2B-9F77-C9320C810C11}" presName="rootConnector" presStyleLbl="node2" presStyleIdx="1" presStyleCnt="2"/>
      <dgm:spPr/>
      <dgm:t>
        <a:bodyPr/>
        <a:lstStyle/>
        <a:p>
          <a:endParaRPr lang="en-IN"/>
        </a:p>
      </dgm:t>
    </dgm:pt>
    <dgm:pt modelId="{5EA7EC8D-0206-4E97-B6AA-7E79F3F6CBF8}" type="pres">
      <dgm:prSet presAssocID="{0AD64987-ED47-4F2B-9F77-C9320C810C11}" presName="hierChild4" presStyleCnt="0"/>
      <dgm:spPr/>
      <dgm:t>
        <a:bodyPr/>
        <a:lstStyle/>
        <a:p>
          <a:endParaRPr lang="en-IN"/>
        </a:p>
      </dgm:t>
    </dgm:pt>
    <dgm:pt modelId="{64808D09-CA6C-4510-A035-374D2557560C}" type="pres">
      <dgm:prSet presAssocID="{0AD64987-ED47-4F2B-9F77-C9320C810C11}" presName="hierChild5" presStyleCnt="0"/>
      <dgm:spPr/>
      <dgm:t>
        <a:bodyPr/>
        <a:lstStyle/>
        <a:p>
          <a:endParaRPr lang="en-IN"/>
        </a:p>
      </dgm:t>
    </dgm:pt>
    <dgm:pt modelId="{EF029815-2EB5-490E-AB66-27D035BBFA2A}" type="pres">
      <dgm:prSet presAssocID="{76BB8C25-F91A-475B-AED5-BFD302F9FFB5}" presName="hierChild3" presStyleCnt="0"/>
      <dgm:spPr/>
      <dgm:t>
        <a:bodyPr/>
        <a:lstStyle/>
        <a:p>
          <a:endParaRPr lang="en-IN"/>
        </a:p>
      </dgm:t>
    </dgm:pt>
  </dgm:ptLst>
  <dgm:cxnLst>
    <dgm:cxn modelId="{1A852ED7-C6A5-475B-BBAB-C53EB5E85710}" type="presOf" srcId="{A2187A61-65F2-48FF-BE7D-30342674B345}" destId="{2221655E-9023-4172-8D11-0868D5821E6F}" srcOrd="0" destOrd="0" presId="urn:microsoft.com/office/officeart/2005/8/layout/orgChart1"/>
    <dgm:cxn modelId="{51C24112-598A-4A77-BF42-8FD5A736EB57}" srcId="{76BB8C25-F91A-475B-AED5-BFD302F9FFB5}" destId="{45BD0901-E8C4-40C7-AB4C-0F639E1981DC}" srcOrd="0" destOrd="0" parTransId="{A2187A61-65F2-48FF-BE7D-30342674B345}" sibTransId="{3B7C73BB-DA4D-41F4-B1E0-BB78F9637C18}"/>
    <dgm:cxn modelId="{C13FEAFD-5EF6-446D-90CB-F31DD425CD3A}" srcId="{76BB8C25-F91A-475B-AED5-BFD302F9FFB5}" destId="{0AD64987-ED47-4F2B-9F77-C9320C810C11}" srcOrd="1" destOrd="0" parTransId="{65C84D60-1CB8-48FE-B46D-23037ACAE92C}" sibTransId="{1F710A7C-080C-4A17-BD47-8F6138886ACF}"/>
    <dgm:cxn modelId="{CA25FB7E-F9FA-4ABB-96A6-862FC283C81B}" type="presOf" srcId="{76BB8C25-F91A-475B-AED5-BFD302F9FFB5}" destId="{11E2CD3F-C643-4DCA-8668-8A6DCB116DC2}" srcOrd="1" destOrd="0" presId="urn:microsoft.com/office/officeart/2005/8/layout/orgChart1"/>
    <dgm:cxn modelId="{84E95A19-44EE-4FA8-9178-A1A68B4CE427}" type="presOf" srcId="{CAC68ACA-5A9B-492C-918B-3E68AE25FA5A}" destId="{7DF32ACA-DABF-4943-88A1-0A4873090130}" srcOrd="0" destOrd="0" presId="urn:microsoft.com/office/officeart/2005/8/layout/orgChart1"/>
    <dgm:cxn modelId="{8D667674-0220-4402-8757-8D35F3127E6F}" type="presOf" srcId="{45BD0901-E8C4-40C7-AB4C-0F639E1981DC}" destId="{5F5C4C87-3305-453A-80E1-381BD7CF6B72}" srcOrd="1" destOrd="0" presId="urn:microsoft.com/office/officeart/2005/8/layout/orgChart1"/>
    <dgm:cxn modelId="{06EA60F6-379F-4A0F-93C4-BCE8A7550732}" type="presOf" srcId="{0AD64987-ED47-4F2B-9F77-C9320C810C11}" destId="{9DF1BE74-AEDF-4925-8BFC-E8E2D0131297}" srcOrd="1" destOrd="0" presId="urn:microsoft.com/office/officeart/2005/8/layout/orgChart1"/>
    <dgm:cxn modelId="{D324031D-8ED8-422A-B26B-AB40A5D0BCFA}" type="presOf" srcId="{0AD64987-ED47-4F2B-9F77-C9320C810C11}" destId="{5D19CC31-F794-49CB-8B93-EDBF211E84FC}" srcOrd="0" destOrd="0" presId="urn:microsoft.com/office/officeart/2005/8/layout/orgChart1"/>
    <dgm:cxn modelId="{558B785C-8E02-4423-8B5D-03CD3BFF3DD6}" type="presOf" srcId="{45BD0901-E8C4-40C7-AB4C-0F639E1981DC}" destId="{1970FABA-BB79-423C-9516-63D7F8359C80}" srcOrd="0" destOrd="0" presId="urn:microsoft.com/office/officeart/2005/8/layout/orgChart1"/>
    <dgm:cxn modelId="{51703EF3-6521-42A8-85FC-E28C833E5EC7}" type="presOf" srcId="{76BB8C25-F91A-475B-AED5-BFD302F9FFB5}" destId="{E8738FAE-0BBB-412F-9B0D-F25CCC895F4F}" srcOrd="0" destOrd="0" presId="urn:microsoft.com/office/officeart/2005/8/layout/orgChart1"/>
    <dgm:cxn modelId="{5CE5642C-502B-4D45-88A5-0D243507A807}" srcId="{CAC68ACA-5A9B-492C-918B-3E68AE25FA5A}" destId="{76BB8C25-F91A-475B-AED5-BFD302F9FFB5}" srcOrd="0" destOrd="0" parTransId="{39613E8C-61C4-48AE-A900-9ECECEE5F061}" sibTransId="{3ADFCB0A-AD97-45A0-94D1-DDF8CABAE3EA}"/>
    <dgm:cxn modelId="{E802289A-D0B4-4655-8C7C-0182D73E9B6A}" type="presOf" srcId="{65C84D60-1CB8-48FE-B46D-23037ACAE92C}" destId="{F8580DBD-7BD6-43B7-946F-A38EBDF13D40}" srcOrd="0" destOrd="0" presId="urn:microsoft.com/office/officeart/2005/8/layout/orgChart1"/>
    <dgm:cxn modelId="{09458E11-3A8F-4950-80F1-0CBE3C3F023F}" type="presParOf" srcId="{7DF32ACA-DABF-4943-88A1-0A4873090130}" destId="{C63FC0E2-327D-48E5-90C1-B6F9BFF8306A}" srcOrd="0" destOrd="0" presId="urn:microsoft.com/office/officeart/2005/8/layout/orgChart1"/>
    <dgm:cxn modelId="{F5CB393E-68B8-4337-BC38-A99C03CECBE4}" type="presParOf" srcId="{C63FC0E2-327D-48E5-90C1-B6F9BFF8306A}" destId="{5F8982B8-1170-4C34-A9C4-560FE1E49233}" srcOrd="0" destOrd="0" presId="urn:microsoft.com/office/officeart/2005/8/layout/orgChart1"/>
    <dgm:cxn modelId="{CA8D9EED-0CA9-4ABC-A866-46019B736716}" type="presParOf" srcId="{5F8982B8-1170-4C34-A9C4-560FE1E49233}" destId="{E8738FAE-0BBB-412F-9B0D-F25CCC895F4F}" srcOrd="0" destOrd="0" presId="urn:microsoft.com/office/officeart/2005/8/layout/orgChart1"/>
    <dgm:cxn modelId="{CEE9B3C9-5584-49A2-AFC3-C1662CE3AD47}" type="presParOf" srcId="{5F8982B8-1170-4C34-A9C4-560FE1E49233}" destId="{11E2CD3F-C643-4DCA-8668-8A6DCB116DC2}" srcOrd="1" destOrd="0" presId="urn:microsoft.com/office/officeart/2005/8/layout/orgChart1"/>
    <dgm:cxn modelId="{B97763C6-E69A-4707-BF27-33652827AB55}" type="presParOf" srcId="{C63FC0E2-327D-48E5-90C1-B6F9BFF8306A}" destId="{CE0654AE-D465-4259-9C02-F5F522FAC045}" srcOrd="1" destOrd="0" presId="urn:microsoft.com/office/officeart/2005/8/layout/orgChart1"/>
    <dgm:cxn modelId="{7DDE26B2-5F6F-4C3F-A884-EEE791A410B4}" type="presParOf" srcId="{CE0654AE-D465-4259-9C02-F5F522FAC045}" destId="{2221655E-9023-4172-8D11-0868D5821E6F}" srcOrd="0" destOrd="0" presId="urn:microsoft.com/office/officeart/2005/8/layout/orgChart1"/>
    <dgm:cxn modelId="{6A6502F4-287A-4CA8-895F-7CE20F67C660}" type="presParOf" srcId="{CE0654AE-D465-4259-9C02-F5F522FAC045}" destId="{F8A572E5-8AD7-418F-9D33-24C07EBFEBD0}" srcOrd="1" destOrd="0" presId="urn:microsoft.com/office/officeart/2005/8/layout/orgChart1"/>
    <dgm:cxn modelId="{A6F17404-40A6-479B-9147-CDA96AA3C33F}" type="presParOf" srcId="{F8A572E5-8AD7-418F-9D33-24C07EBFEBD0}" destId="{9C9E7A39-1A61-4087-ADC0-A2BD883609CA}" srcOrd="0" destOrd="0" presId="urn:microsoft.com/office/officeart/2005/8/layout/orgChart1"/>
    <dgm:cxn modelId="{C553D7CC-FF51-4F08-B329-5662C0AB2449}" type="presParOf" srcId="{9C9E7A39-1A61-4087-ADC0-A2BD883609CA}" destId="{1970FABA-BB79-423C-9516-63D7F8359C80}" srcOrd="0" destOrd="0" presId="urn:microsoft.com/office/officeart/2005/8/layout/orgChart1"/>
    <dgm:cxn modelId="{FF98419C-B405-4073-9AD6-55B41EDFBE14}" type="presParOf" srcId="{9C9E7A39-1A61-4087-ADC0-A2BD883609CA}" destId="{5F5C4C87-3305-453A-80E1-381BD7CF6B72}" srcOrd="1" destOrd="0" presId="urn:microsoft.com/office/officeart/2005/8/layout/orgChart1"/>
    <dgm:cxn modelId="{FB8A3D9C-84D6-4F64-AFC5-303A36254B87}" type="presParOf" srcId="{F8A572E5-8AD7-418F-9D33-24C07EBFEBD0}" destId="{A96884BD-5E5C-4502-8AC9-56D9F734447C}" srcOrd="1" destOrd="0" presId="urn:microsoft.com/office/officeart/2005/8/layout/orgChart1"/>
    <dgm:cxn modelId="{84C07DB5-D8C9-4D40-A6DF-6A9CA8F04690}" type="presParOf" srcId="{F8A572E5-8AD7-418F-9D33-24C07EBFEBD0}" destId="{E2D02C9D-3F9B-41C4-8469-014F5D2A4481}" srcOrd="2" destOrd="0" presId="urn:microsoft.com/office/officeart/2005/8/layout/orgChart1"/>
    <dgm:cxn modelId="{BBAB8BFE-0DAF-4CDC-8BA6-97E25B9E1083}" type="presParOf" srcId="{CE0654AE-D465-4259-9C02-F5F522FAC045}" destId="{F8580DBD-7BD6-43B7-946F-A38EBDF13D40}" srcOrd="2" destOrd="0" presId="urn:microsoft.com/office/officeart/2005/8/layout/orgChart1"/>
    <dgm:cxn modelId="{8FCD70AD-84D9-40B4-ACFF-72A73B5FB472}" type="presParOf" srcId="{CE0654AE-D465-4259-9C02-F5F522FAC045}" destId="{B5B8EBFE-01CD-47E6-ADD5-0C68974A56D7}" srcOrd="3" destOrd="0" presId="urn:microsoft.com/office/officeart/2005/8/layout/orgChart1"/>
    <dgm:cxn modelId="{9346FEED-CE35-49E6-81CE-C77023F63476}" type="presParOf" srcId="{B5B8EBFE-01CD-47E6-ADD5-0C68974A56D7}" destId="{8CCEC70D-E396-4C3E-ABD2-516BEE9FF3E1}" srcOrd="0" destOrd="0" presId="urn:microsoft.com/office/officeart/2005/8/layout/orgChart1"/>
    <dgm:cxn modelId="{7FBE31A4-B4F7-4C56-9438-B18B40FB3054}" type="presParOf" srcId="{8CCEC70D-E396-4C3E-ABD2-516BEE9FF3E1}" destId="{5D19CC31-F794-49CB-8B93-EDBF211E84FC}" srcOrd="0" destOrd="0" presId="urn:microsoft.com/office/officeart/2005/8/layout/orgChart1"/>
    <dgm:cxn modelId="{F2B15870-3105-4B4F-A13F-EC53385392AD}" type="presParOf" srcId="{8CCEC70D-E396-4C3E-ABD2-516BEE9FF3E1}" destId="{9DF1BE74-AEDF-4925-8BFC-E8E2D0131297}" srcOrd="1" destOrd="0" presId="urn:microsoft.com/office/officeart/2005/8/layout/orgChart1"/>
    <dgm:cxn modelId="{DF0543BE-643F-435B-BA71-2FB4E7E4BD2F}" type="presParOf" srcId="{B5B8EBFE-01CD-47E6-ADD5-0C68974A56D7}" destId="{5EA7EC8D-0206-4E97-B6AA-7E79F3F6CBF8}" srcOrd="1" destOrd="0" presId="urn:microsoft.com/office/officeart/2005/8/layout/orgChart1"/>
    <dgm:cxn modelId="{B79EE43A-C9E3-4D67-B443-D8F7E8F867A6}" type="presParOf" srcId="{B5B8EBFE-01CD-47E6-ADD5-0C68974A56D7}" destId="{64808D09-CA6C-4510-A035-374D2557560C}" srcOrd="2" destOrd="0" presId="urn:microsoft.com/office/officeart/2005/8/layout/orgChart1"/>
    <dgm:cxn modelId="{A1AD130B-9455-4165-BFF3-D864354207B2}" type="presParOf" srcId="{C63FC0E2-327D-48E5-90C1-B6F9BFF8306A}" destId="{EF029815-2EB5-490E-AB66-27D035BBFA2A}" srcOrd="2" destOrd="0" presId="urn:microsoft.com/office/officeart/2005/8/layout/orgChart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E583B610-4467-483C-9D4B-BC0ACC7A9965}" type="doc">
      <dgm:prSet loTypeId="urn:microsoft.com/office/officeart/2005/8/layout/vList5" loCatId="list" qsTypeId="urn:microsoft.com/office/officeart/2005/8/quickstyle/3d3" qsCatId="3D" csTypeId="urn:microsoft.com/office/officeart/2005/8/colors/accent1_2" csCatId="accent1" phldr="1"/>
      <dgm:spPr/>
      <dgm:t>
        <a:bodyPr/>
        <a:lstStyle/>
        <a:p>
          <a:endParaRPr lang="en-IN"/>
        </a:p>
      </dgm:t>
    </dgm:pt>
    <dgm:pt modelId="{1A411E10-D50D-4742-BCBC-1F1C59900097}">
      <dgm:prSet phldrT="[Text]"/>
      <dgm:spPr/>
      <dgm:t>
        <a:bodyPr/>
        <a:lstStyle/>
        <a:p>
          <a:r>
            <a:rPr lang="en-GB" dirty="0" smtClean="0">
              <a:latin typeface="Times New Roman" pitchFamily="18" charset="0"/>
              <a:cs typeface="Times New Roman" pitchFamily="18" charset="0"/>
            </a:rPr>
            <a:t>‘photo’</a:t>
          </a:r>
          <a:endParaRPr lang="en-IN" dirty="0"/>
        </a:p>
      </dgm:t>
    </dgm:pt>
    <dgm:pt modelId="{C41B5965-5596-40C6-A5E1-F82C27CF1E74}" type="parTrans" cxnId="{D2E2B573-6F71-4544-8386-AF2D2823B6C9}">
      <dgm:prSet/>
      <dgm:spPr/>
      <dgm:t>
        <a:bodyPr/>
        <a:lstStyle/>
        <a:p>
          <a:endParaRPr lang="en-IN"/>
        </a:p>
      </dgm:t>
    </dgm:pt>
    <dgm:pt modelId="{3E080F98-50C3-4133-9B1C-682DC97D609D}" type="sibTrans" cxnId="{D2E2B573-6F71-4544-8386-AF2D2823B6C9}">
      <dgm:prSet/>
      <dgm:spPr/>
      <dgm:t>
        <a:bodyPr/>
        <a:lstStyle/>
        <a:p>
          <a:endParaRPr lang="en-IN"/>
        </a:p>
      </dgm:t>
    </dgm:pt>
    <dgm:pt modelId="{FB86CE0C-3635-4231-A776-27973B0E3D25}">
      <dgm:prSet phldrT="[Text]"/>
      <dgm:spPr/>
      <dgm:t>
        <a:bodyPr/>
        <a:lstStyle/>
        <a:p>
          <a:r>
            <a:rPr lang="en-GB" dirty="0" smtClean="0">
              <a:latin typeface="Times New Roman" pitchFamily="18" charset="0"/>
              <a:cs typeface="Times New Roman" pitchFamily="18" charset="0"/>
            </a:rPr>
            <a:t>– light</a:t>
          </a:r>
          <a:endParaRPr lang="en-IN" dirty="0"/>
        </a:p>
      </dgm:t>
    </dgm:pt>
    <dgm:pt modelId="{A42E4204-B856-4373-8324-68A3B8CE39AE}" type="parTrans" cxnId="{3E75851C-3917-4686-9879-C34C0B45ACF9}">
      <dgm:prSet/>
      <dgm:spPr/>
      <dgm:t>
        <a:bodyPr/>
        <a:lstStyle/>
        <a:p>
          <a:endParaRPr lang="en-IN"/>
        </a:p>
      </dgm:t>
    </dgm:pt>
    <dgm:pt modelId="{5F6A0256-D9A0-4AD2-9780-C43CFF5C5E4E}" type="sibTrans" cxnId="{3E75851C-3917-4686-9879-C34C0B45ACF9}">
      <dgm:prSet/>
      <dgm:spPr/>
      <dgm:t>
        <a:bodyPr/>
        <a:lstStyle/>
        <a:p>
          <a:endParaRPr lang="en-IN"/>
        </a:p>
      </dgm:t>
    </dgm:pt>
    <dgm:pt modelId="{F6C792AB-FC19-4261-B438-00C0F8EDE5F6}">
      <dgm:prSet phldrT="[Text]"/>
      <dgm:spPr/>
      <dgm:t>
        <a:bodyPr/>
        <a:lstStyle/>
        <a:p>
          <a:r>
            <a:rPr lang="en-GB" dirty="0" smtClean="0">
              <a:latin typeface="Times New Roman" pitchFamily="18" charset="0"/>
              <a:cs typeface="Times New Roman" pitchFamily="18" charset="0"/>
            </a:rPr>
            <a:t>‘gram’</a:t>
          </a:r>
          <a:endParaRPr lang="en-IN" dirty="0"/>
        </a:p>
      </dgm:t>
    </dgm:pt>
    <dgm:pt modelId="{6F8E5BF0-17C0-4AD8-AB36-F9D7D36B8948}" type="parTrans" cxnId="{1C44C859-5B49-4813-AF40-E047D3C2F43F}">
      <dgm:prSet/>
      <dgm:spPr/>
      <dgm:t>
        <a:bodyPr/>
        <a:lstStyle/>
        <a:p>
          <a:endParaRPr lang="en-IN"/>
        </a:p>
      </dgm:t>
    </dgm:pt>
    <dgm:pt modelId="{BAD691D0-0C1A-42D9-8705-CED6D695E5A9}" type="sibTrans" cxnId="{1C44C859-5B49-4813-AF40-E047D3C2F43F}">
      <dgm:prSet/>
      <dgm:spPr/>
      <dgm:t>
        <a:bodyPr/>
        <a:lstStyle/>
        <a:p>
          <a:endParaRPr lang="en-IN"/>
        </a:p>
      </dgm:t>
    </dgm:pt>
    <dgm:pt modelId="{ECA2ABBD-1421-40A3-A7FA-863870BDEB67}">
      <dgm:prSet phldrT="[Text]"/>
      <dgm:spPr/>
      <dgm:t>
        <a:bodyPr/>
        <a:lstStyle/>
        <a:p>
          <a:r>
            <a:rPr lang="en-GB" dirty="0" smtClean="0">
              <a:latin typeface="Times New Roman" pitchFamily="18" charset="0"/>
              <a:cs typeface="Times New Roman" pitchFamily="18" charset="0"/>
            </a:rPr>
            <a:t>– drawing</a:t>
          </a:r>
          <a:endParaRPr lang="en-IN" dirty="0"/>
        </a:p>
      </dgm:t>
    </dgm:pt>
    <dgm:pt modelId="{7652A85B-C4E1-49A3-9D1A-C0F88D2CBB63}" type="parTrans" cxnId="{E8277A2B-1994-46B1-B2CF-878F5D108A27}">
      <dgm:prSet/>
      <dgm:spPr/>
      <dgm:t>
        <a:bodyPr/>
        <a:lstStyle/>
        <a:p>
          <a:endParaRPr lang="en-IN"/>
        </a:p>
      </dgm:t>
    </dgm:pt>
    <dgm:pt modelId="{E988DC08-46A3-4A7C-88C5-D4215B7A63DA}" type="sibTrans" cxnId="{E8277A2B-1994-46B1-B2CF-878F5D108A27}">
      <dgm:prSet/>
      <dgm:spPr/>
      <dgm:t>
        <a:bodyPr/>
        <a:lstStyle/>
        <a:p>
          <a:endParaRPr lang="en-IN"/>
        </a:p>
      </dgm:t>
    </dgm:pt>
    <dgm:pt modelId="{255F65F3-B842-482C-84D4-BFE4D9FFA42C}">
      <dgm:prSet phldrT="[Text]"/>
      <dgm:spPr/>
      <dgm:t>
        <a:bodyPr/>
        <a:lstStyle/>
        <a:p>
          <a:r>
            <a:rPr lang="en-GB" dirty="0" smtClean="0">
              <a:latin typeface="Times New Roman" pitchFamily="18" charset="0"/>
              <a:cs typeface="Times New Roman" pitchFamily="18" charset="0"/>
            </a:rPr>
            <a:t>‘</a:t>
          </a:r>
          <a:r>
            <a:rPr lang="en-GB" dirty="0" err="1" smtClean="0">
              <a:latin typeface="Times New Roman" pitchFamily="18" charset="0"/>
              <a:cs typeface="Times New Roman" pitchFamily="18" charset="0"/>
            </a:rPr>
            <a:t>metry</a:t>
          </a:r>
          <a:r>
            <a:rPr lang="en-GB" dirty="0" smtClean="0">
              <a:latin typeface="Times New Roman" pitchFamily="18" charset="0"/>
              <a:cs typeface="Times New Roman" pitchFamily="18" charset="0"/>
            </a:rPr>
            <a:t>’ </a:t>
          </a:r>
          <a:endParaRPr lang="en-IN" dirty="0"/>
        </a:p>
      </dgm:t>
    </dgm:pt>
    <dgm:pt modelId="{77E7A45D-6E2C-427A-BCAC-BA0870088EE1}" type="parTrans" cxnId="{F82D2AE8-7C1D-4227-BC7E-62B5A82644BC}">
      <dgm:prSet/>
      <dgm:spPr/>
      <dgm:t>
        <a:bodyPr/>
        <a:lstStyle/>
        <a:p>
          <a:endParaRPr lang="en-IN"/>
        </a:p>
      </dgm:t>
    </dgm:pt>
    <dgm:pt modelId="{5AB9880C-AE73-4660-8294-1128C069A857}" type="sibTrans" cxnId="{F82D2AE8-7C1D-4227-BC7E-62B5A82644BC}">
      <dgm:prSet/>
      <dgm:spPr/>
      <dgm:t>
        <a:bodyPr/>
        <a:lstStyle/>
        <a:p>
          <a:endParaRPr lang="en-IN"/>
        </a:p>
      </dgm:t>
    </dgm:pt>
    <dgm:pt modelId="{9297A81F-F1E2-4A82-9C25-9EA6406CBD4A}">
      <dgm:prSet phldrT="[Text]"/>
      <dgm:spPr/>
      <dgm:t>
        <a:bodyPr/>
        <a:lstStyle/>
        <a:p>
          <a:r>
            <a:rPr lang="en-GB" dirty="0" smtClean="0">
              <a:latin typeface="Times New Roman" pitchFamily="18" charset="0"/>
              <a:cs typeface="Times New Roman" pitchFamily="18" charset="0"/>
            </a:rPr>
            <a:t>– measurement</a:t>
          </a:r>
          <a:endParaRPr lang="en-IN" dirty="0"/>
        </a:p>
      </dgm:t>
    </dgm:pt>
    <dgm:pt modelId="{A7645F7A-119C-44C6-8912-7F65893CD635}" type="parTrans" cxnId="{912EA9AD-E2A8-4331-A5D0-3CC92F5206F7}">
      <dgm:prSet/>
      <dgm:spPr/>
      <dgm:t>
        <a:bodyPr/>
        <a:lstStyle/>
        <a:p>
          <a:endParaRPr lang="en-IN"/>
        </a:p>
      </dgm:t>
    </dgm:pt>
    <dgm:pt modelId="{A1BAC5DB-12ED-4CE5-8F19-28A982F23501}" type="sibTrans" cxnId="{912EA9AD-E2A8-4331-A5D0-3CC92F5206F7}">
      <dgm:prSet/>
      <dgm:spPr/>
      <dgm:t>
        <a:bodyPr/>
        <a:lstStyle/>
        <a:p>
          <a:endParaRPr lang="en-IN"/>
        </a:p>
      </dgm:t>
    </dgm:pt>
    <dgm:pt modelId="{8438FFB8-CC8E-4052-9069-F165CFAB3D5E}" type="pres">
      <dgm:prSet presAssocID="{E583B610-4467-483C-9D4B-BC0ACC7A9965}" presName="Name0" presStyleCnt="0">
        <dgm:presLayoutVars>
          <dgm:dir/>
          <dgm:animLvl val="lvl"/>
          <dgm:resizeHandles val="exact"/>
        </dgm:presLayoutVars>
      </dgm:prSet>
      <dgm:spPr/>
    </dgm:pt>
    <dgm:pt modelId="{B9FEC0B9-605E-49FE-B150-5753DA6F13AD}" type="pres">
      <dgm:prSet presAssocID="{1A411E10-D50D-4742-BCBC-1F1C59900097}" presName="linNode" presStyleCnt="0"/>
      <dgm:spPr/>
    </dgm:pt>
    <dgm:pt modelId="{B668D2A5-E499-4DA6-BBE7-AC5046363A2F}" type="pres">
      <dgm:prSet presAssocID="{1A411E10-D50D-4742-BCBC-1F1C59900097}" presName="parentText" presStyleLbl="node1" presStyleIdx="0" presStyleCnt="3">
        <dgm:presLayoutVars>
          <dgm:chMax val="1"/>
          <dgm:bulletEnabled val="1"/>
        </dgm:presLayoutVars>
      </dgm:prSet>
      <dgm:spPr/>
      <dgm:t>
        <a:bodyPr/>
        <a:lstStyle/>
        <a:p>
          <a:endParaRPr lang="en-IN"/>
        </a:p>
      </dgm:t>
    </dgm:pt>
    <dgm:pt modelId="{F0A841C7-3F2D-44C4-A755-390FB0FC23CD}" type="pres">
      <dgm:prSet presAssocID="{1A411E10-D50D-4742-BCBC-1F1C59900097}" presName="descendantText" presStyleLbl="alignAccFollowNode1" presStyleIdx="0" presStyleCnt="3">
        <dgm:presLayoutVars>
          <dgm:bulletEnabled val="1"/>
        </dgm:presLayoutVars>
      </dgm:prSet>
      <dgm:spPr/>
      <dgm:t>
        <a:bodyPr/>
        <a:lstStyle/>
        <a:p>
          <a:endParaRPr lang="en-IN"/>
        </a:p>
      </dgm:t>
    </dgm:pt>
    <dgm:pt modelId="{58A8379C-2AF4-4919-A888-66DCBFE006F5}" type="pres">
      <dgm:prSet presAssocID="{3E080F98-50C3-4133-9B1C-682DC97D609D}" presName="sp" presStyleCnt="0"/>
      <dgm:spPr/>
    </dgm:pt>
    <dgm:pt modelId="{9D2FD3C3-6290-4A98-8192-775D2E5D8842}" type="pres">
      <dgm:prSet presAssocID="{F6C792AB-FC19-4261-B438-00C0F8EDE5F6}" presName="linNode" presStyleCnt="0"/>
      <dgm:spPr/>
    </dgm:pt>
    <dgm:pt modelId="{F198FC52-24A1-4ABA-ABA7-7CA56EB3217A}" type="pres">
      <dgm:prSet presAssocID="{F6C792AB-FC19-4261-B438-00C0F8EDE5F6}" presName="parentText" presStyleLbl="node1" presStyleIdx="1" presStyleCnt="3">
        <dgm:presLayoutVars>
          <dgm:chMax val="1"/>
          <dgm:bulletEnabled val="1"/>
        </dgm:presLayoutVars>
      </dgm:prSet>
      <dgm:spPr/>
      <dgm:t>
        <a:bodyPr/>
        <a:lstStyle/>
        <a:p>
          <a:endParaRPr lang="en-IN"/>
        </a:p>
      </dgm:t>
    </dgm:pt>
    <dgm:pt modelId="{94387975-26B3-4ED1-AEA4-E2074ECF983A}" type="pres">
      <dgm:prSet presAssocID="{F6C792AB-FC19-4261-B438-00C0F8EDE5F6}" presName="descendantText" presStyleLbl="alignAccFollowNode1" presStyleIdx="1" presStyleCnt="3">
        <dgm:presLayoutVars>
          <dgm:bulletEnabled val="1"/>
        </dgm:presLayoutVars>
      </dgm:prSet>
      <dgm:spPr/>
      <dgm:t>
        <a:bodyPr/>
        <a:lstStyle/>
        <a:p>
          <a:endParaRPr lang="en-IN"/>
        </a:p>
      </dgm:t>
    </dgm:pt>
    <dgm:pt modelId="{A3F77903-1F7C-40C7-B622-C1D8F8127174}" type="pres">
      <dgm:prSet presAssocID="{BAD691D0-0C1A-42D9-8705-CED6D695E5A9}" presName="sp" presStyleCnt="0"/>
      <dgm:spPr/>
    </dgm:pt>
    <dgm:pt modelId="{97B1AC58-0148-4342-B45F-692D00A7A60E}" type="pres">
      <dgm:prSet presAssocID="{255F65F3-B842-482C-84D4-BFE4D9FFA42C}" presName="linNode" presStyleCnt="0"/>
      <dgm:spPr/>
    </dgm:pt>
    <dgm:pt modelId="{335C54E6-5A14-4AA0-B5AD-37806EBFAEC3}" type="pres">
      <dgm:prSet presAssocID="{255F65F3-B842-482C-84D4-BFE4D9FFA42C}" presName="parentText" presStyleLbl="node1" presStyleIdx="2" presStyleCnt="3">
        <dgm:presLayoutVars>
          <dgm:chMax val="1"/>
          <dgm:bulletEnabled val="1"/>
        </dgm:presLayoutVars>
      </dgm:prSet>
      <dgm:spPr/>
      <dgm:t>
        <a:bodyPr/>
        <a:lstStyle/>
        <a:p>
          <a:endParaRPr lang="en-IN"/>
        </a:p>
      </dgm:t>
    </dgm:pt>
    <dgm:pt modelId="{F7D30478-3774-4D63-BD19-6CA336AA70DF}" type="pres">
      <dgm:prSet presAssocID="{255F65F3-B842-482C-84D4-BFE4D9FFA42C}" presName="descendantText" presStyleLbl="alignAccFollowNode1" presStyleIdx="2" presStyleCnt="3">
        <dgm:presLayoutVars>
          <dgm:bulletEnabled val="1"/>
        </dgm:presLayoutVars>
      </dgm:prSet>
      <dgm:spPr/>
      <dgm:t>
        <a:bodyPr/>
        <a:lstStyle/>
        <a:p>
          <a:endParaRPr lang="en-IN"/>
        </a:p>
      </dgm:t>
    </dgm:pt>
  </dgm:ptLst>
  <dgm:cxnLst>
    <dgm:cxn modelId="{E8277A2B-1994-46B1-B2CF-878F5D108A27}" srcId="{F6C792AB-FC19-4261-B438-00C0F8EDE5F6}" destId="{ECA2ABBD-1421-40A3-A7FA-863870BDEB67}" srcOrd="0" destOrd="0" parTransId="{7652A85B-C4E1-49A3-9D1A-C0F88D2CBB63}" sibTransId="{E988DC08-46A3-4A7C-88C5-D4215B7A63DA}"/>
    <dgm:cxn modelId="{458BB008-F200-486D-811F-B8E859A765BF}" type="presOf" srcId="{FB86CE0C-3635-4231-A776-27973B0E3D25}" destId="{F0A841C7-3F2D-44C4-A755-390FB0FC23CD}" srcOrd="0" destOrd="0" presId="urn:microsoft.com/office/officeart/2005/8/layout/vList5"/>
    <dgm:cxn modelId="{2BEF53E9-830B-42CA-A7C6-DBFABE65D92E}" type="presOf" srcId="{E583B610-4467-483C-9D4B-BC0ACC7A9965}" destId="{8438FFB8-CC8E-4052-9069-F165CFAB3D5E}" srcOrd="0" destOrd="0" presId="urn:microsoft.com/office/officeart/2005/8/layout/vList5"/>
    <dgm:cxn modelId="{D2E2B573-6F71-4544-8386-AF2D2823B6C9}" srcId="{E583B610-4467-483C-9D4B-BC0ACC7A9965}" destId="{1A411E10-D50D-4742-BCBC-1F1C59900097}" srcOrd="0" destOrd="0" parTransId="{C41B5965-5596-40C6-A5E1-F82C27CF1E74}" sibTransId="{3E080F98-50C3-4133-9B1C-682DC97D609D}"/>
    <dgm:cxn modelId="{912EA9AD-E2A8-4331-A5D0-3CC92F5206F7}" srcId="{255F65F3-B842-482C-84D4-BFE4D9FFA42C}" destId="{9297A81F-F1E2-4A82-9C25-9EA6406CBD4A}" srcOrd="0" destOrd="0" parTransId="{A7645F7A-119C-44C6-8912-7F65893CD635}" sibTransId="{A1BAC5DB-12ED-4CE5-8F19-28A982F23501}"/>
    <dgm:cxn modelId="{1C44C859-5B49-4813-AF40-E047D3C2F43F}" srcId="{E583B610-4467-483C-9D4B-BC0ACC7A9965}" destId="{F6C792AB-FC19-4261-B438-00C0F8EDE5F6}" srcOrd="1" destOrd="0" parTransId="{6F8E5BF0-17C0-4AD8-AB36-F9D7D36B8948}" sibTransId="{BAD691D0-0C1A-42D9-8705-CED6D695E5A9}"/>
    <dgm:cxn modelId="{F82D2AE8-7C1D-4227-BC7E-62B5A82644BC}" srcId="{E583B610-4467-483C-9D4B-BC0ACC7A9965}" destId="{255F65F3-B842-482C-84D4-BFE4D9FFA42C}" srcOrd="2" destOrd="0" parTransId="{77E7A45D-6E2C-427A-BCAC-BA0870088EE1}" sibTransId="{5AB9880C-AE73-4660-8294-1128C069A857}"/>
    <dgm:cxn modelId="{3E75851C-3917-4686-9879-C34C0B45ACF9}" srcId="{1A411E10-D50D-4742-BCBC-1F1C59900097}" destId="{FB86CE0C-3635-4231-A776-27973B0E3D25}" srcOrd="0" destOrd="0" parTransId="{A42E4204-B856-4373-8324-68A3B8CE39AE}" sibTransId="{5F6A0256-D9A0-4AD2-9780-C43CFF5C5E4E}"/>
    <dgm:cxn modelId="{F35D08F1-3405-44E0-B917-B3F0B43FE736}" type="presOf" srcId="{ECA2ABBD-1421-40A3-A7FA-863870BDEB67}" destId="{94387975-26B3-4ED1-AEA4-E2074ECF983A}" srcOrd="0" destOrd="0" presId="urn:microsoft.com/office/officeart/2005/8/layout/vList5"/>
    <dgm:cxn modelId="{9B5EB6EC-2FD2-4AD9-A4F0-7842003F44E0}" type="presOf" srcId="{F6C792AB-FC19-4261-B438-00C0F8EDE5F6}" destId="{F198FC52-24A1-4ABA-ABA7-7CA56EB3217A}" srcOrd="0" destOrd="0" presId="urn:microsoft.com/office/officeart/2005/8/layout/vList5"/>
    <dgm:cxn modelId="{F64B9023-7FE1-4841-90BD-5D7F6833E9FF}" type="presOf" srcId="{1A411E10-D50D-4742-BCBC-1F1C59900097}" destId="{B668D2A5-E499-4DA6-BBE7-AC5046363A2F}" srcOrd="0" destOrd="0" presId="urn:microsoft.com/office/officeart/2005/8/layout/vList5"/>
    <dgm:cxn modelId="{3A1FC760-1F6C-44E3-A503-82E3343B53F4}" type="presOf" srcId="{9297A81F-F1E2-4A82-9C25-9EA6406CBD4A}" destId="{F7D30478-3774-4D63-BD19-6CA336AA70DF}" srcOrd="0" destOrd="0" presId="urn:microsoft.com/office/officeart/2005/8/layout/vList5"/>
    <dgm:cxn modelId="{DCCF78BA-98F0-4725-8E6A-AE7CFB6BD42D}" type="presOf" srcId="{255F65F3-B842-482C-84D4-BFE4D9FFA42C}" destId="{335C54E6-5A14-4AA0-B5AD-37806EBFAEC3}" srcOrd="0" destOrd="0" presId="urn:microsoft.com/office/officeart/2005/8/layout/vList5"/>
    <dgm:cxn modelId="{8C30C49F-5DD8-422E-BE88-9A8063C9C01B}" type="presParOf" srcId="{8438FFB8-CC8E-4052-9069-F165CFAB3D5E}" destId="{B9FEC0B9-605E-49FE-B150-5753DA6F13AD}" srcOrd="0" destOrd="0" presId="urn:microsoft.com/office/officeart/2005/8/layout/vList5"/>
    <dgm:cxn modelId="{C48126BF-2D64-49D1-9CE6-B4977E2EE7D7}" type="presParOf" srcId="{B9FEC0B9-605E-49FE-B150-5753DA6F13AD}" destId="{B668D2A5-E499-4DA6-BBE7-AC5046363A2F}" srcOrd="0" destOrd="0" presId="urn:microsoft.com/office/officeart/2005/8/layout/vList5"/>
    <dgm:cxn modelId="{617C35F1-33E3-4BC0-9138-DA4AF438ECC9}" type="presParOf" srcId="{B9FEC0B9-605E-49FE-B150-5753DA6F13AD}" destId="{F0A841C7-3F2D-44C4-A755-390FB0FC23CD}" srcOrd="1" destOrd="0" presId="urn:microsoft.com/office/officeart/2005/8/layout/vList5"/>
    <dgm:cxn modelId="{098F1D08-6828-4B15-8C1F-31B35AE323D6}" type="presParOf" srcId="{8438FFB8-CC8E-4052-9069-F165CFAB3D5E}" destId="{58A8379C-2AF4-4919-A888-66DCBFE006F5}" srcOrd="1" destOrd="0" presId="urn:microsoft.com/office/officeart/2005/8/layout/vList5"/>
    <dgm:cxn modelId="{B73F9AC5-2DAB-4916-B94D-A75AEE6387F8}" type="presParOf" srcId="{8438FFB8-CC8E-4052-9069-F165CFAB3D5E}" destId="{9D2FD3C3-6290-4A98-8192-775D2E5D8842}" srcOrd="2" destOrd="0" presId="urn:microsoft.com/office/officeart/2005/8/layout/vList5"/>
    <dgm:cxn modelId="{81BC58B1-8ACE-4437-8C1E-4FDDD98852C8}" type="presParOf" srcId="{9D2FD3C3-6290-4A98-8192-775D2E5D8842}" destId="{F198FC52-24A1-4ABA-ABA7-7CA56EB3217A}" srcOrd="0" destOrd="0" presId="urn:microsoft.com/office/officeart/2005/8/layout/vList5"/>
    <dgm:cxn modelId="{AF1FD390-1B42-4A2B-8FA2-56275EDE8878}" type="presParOf" srcId="{9D2FD3C3-6290-4A98-8192-775D2E5D8842}" destId="{94387975-26B3-4ED1-AEA4-E2074ECF983A}" srcOrd="1" destOrd="0" presId="urn:microsoft.com/office/officeart/2005/8/layout/vList5"/>
    <dgm:cxn modelId="{9C68E42A-AB95-48E4-8E69-F90772BEE5B9}" type="presParOf" srcId="{8438FFB8-CC8E-4052-9069-F165CFAB3D5E}" destId="{A3F77903-1F7C-40C7-B622-C1D8F8127174}" srcOrd="3" destOrd="0" presId="urn:microsoft.com/office/officeart/2005/8/layout/vList5"/>
    <dgm:cxn modelId="{C9B3390A-66B5-417F-B34C-A0020CD73846}" type="presParOf" srcId="{8438FFB8-CC8E-4052-9069-F165CFAB3D5E}" destId="{97B1AC58-0148-4342-B45F-692D00A7A60E}" srcOrd="4" destOrd="0" presId="urn:microsoft.com/office/officeart/2005/8/layout/vList5"/>
    <dgm:cxn modelId="{DB723FC4-5CBA-4E56-8C16-3B33A593A4BA}" type="presParOf" srcId="{97B1AC58-0148-4342-B45F-692D00A7A60E}" destId="{335C54E6-5A14-4AA0-B5AD-37806EBFAEC3}" srcOrd="0" destOrd="0" presId="urn:microsoft.com/office/officeart/2005/8/layout/vList5"/>
    <dgm:cxn modelId="{C6E59F1B-8AC0-469D-BEA0-D9AC00B56110}" type="presParOf" srcId="{97B1AC58-0148-4342-B45F-692D00A7A60E}" destId="{F7D30478-3774-4D63-BD19-6CA336AA70DF}" srcOrd="1" destOrd="0" presId="urn:microsoft.com/office/officeart/2005/8/layout/vList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96862267-80FE-4B4F-9145-163E2D45F990}" type="doc">
      <dgm:prSet loTypeId="urn:microsoft.com/office/officeart/2005/8/layout/hierarchy1" loCatId="hierarchy" qsTypeId="urn:microsoft.com/office/officeart/2005/8/quickstyle/simple1" qsCatId="simple" csTypeId="urn:microsoft.com/office/officeart/2005/8/colors/colorful4" csCatId="colorful" phldr="1"/>
      <dgm:spPr/>
      <dgm:t>
        <a:bodyPr/>
        <a:lstStyle/>
        <a:p>
          <a:endParaRPr lang="en-IN"/>
        </a:p>
      </dgm:t>
    </dgm:pt>
    <dgm:pt modelId="{4290852D-BAAA-4376-844B-4555FD009306}">
      <dgm:prSet phldrT="[Text]" custT="1"/>
      <dgm:spPr/>
      <dgm:t>
        <a:bodyPr/>
        <a:lstStyle/>
        <a:p>
          <a:r>
            <a:rPr lang="en-IN" sz="2400" b="1" dirty="0" smtClean="0">
              <a:solidFill>
                <a:srgbClr val="7030A0"/>
              </a:solidFill>
              <a:latin typeface="Times New Roman" pitchFamily="18" charset="0"/>
              <a:cs typeface="Times New Roman" pitchFamily="18" charset="0"/>
            </a:rPr>
            <a:t>Types of </a:t>
          </a:r>
          <a:r>
            <a:rPr lang="en-IN" sz="2400" b="1" dirty="0" err="1" smtClean="0">
              <a:solidFill>
                <a:srgbClr val="7030A0"/>
              </a:solidFill>
              <a:latin typeface="Times New Roman" pitchFamily="18" charset="0"/>
              <a:cs typeface="Times New Roman" pitchFamily="18" charset="0"/>
            </a:rPr>
            <a:t>Photogrammetry</a:t>
          </a:r>
          <a:endParaRPr lang="en-IN" sz="2400" dirty="0">
            <a:solidFill>
              <a:srgbClr val="7030A0"/>
            </a:solidFill>
            <a:latin typeface="Times New Roman" pitchFamily="18" charset="0"/>
            <a:cs typeface="Times New Roman" pitchFamily="18" charset="0"/>
          </a:endParaRPr>
        </a:p>
      </dgm:t>
    </dgm:pt>
    <dgm:pt modelId="{C64F101C-A584-4E7E-9F49-6623BF688A54}" type="parTrans" cxnId="{76495098-5D20-462E-8CAB-203232D7DD56}">
      <dgm:prSet/>
      <dgm:spPr/>
      <dgm:t>
        <a:bodyPr/>
        <a:lstStyle/>
        <a:p>
          <a:endParaRPr lang="en-IN">
            <a:latin typeface="Times New Roman" pitchFamily="18" charset="0"/>
            <a:cs typeface="Times New Roman" pitchFamily="18" charset="0"/>
          </a:endParaRPr>
        </a:p>
      </dgm:t>
    </dgm:pt>
    <dgm:pt modelId="{29C5B618-BAEC-478E-A616-48DA5C5334E9}" type="sibTrans" cxnId="{76495098-5D20-462E-8CAB-203232D7DD56}">
      <dgm:prSet/>
      <dgm:spPr/>
      <dgm:t>
        <a:bodyPr/>
        <a:lstStyle/>
        <a:p>
          <a:endParaRPr lang="en-IN">
            <a:latin typeface="Times New Roman" pitchFamily="18" charset="0"/>
            <a:cs typeface="Times New Roman" pitchFamily="18" charset="0"/>
          </a:endParaRPr>
        </a:p>
      </dgm:t>
    </dgm:pt>
    <dgm:pt modelId="{EFD70CEE-521F-49F0-8137-C1D0BA67B35D}">
      <dgm:prSet phldrT="[Text]"/>
      <dgm:spPr/>
      <dgm:t>
        <a:bodyPr/>
        <a:lstStyle/>
        <a:p>
          <a:r>
            <a:rPr lang="en-IN" dirty="0" smtClean="0">
              <a:solidFill>
                <a:srgbClr val="7030A0"/>
              </a:solidFill>
              <a:latin typeface="Times New Roman" pitchFamily="18" charset="0"/>
              <a:cs typeface="Times New Roman" pitchFamily="18" charset="0"/>
            </a:rPr>
            <a:t>Topographical mapping</a:t>
          </a:r>
          <a:endParaRPr lang="en-IN" dirty="0">
            <a:solidFill>
              <a:srgbClr val="7030A0"/>
            </a:solidFill>
            <a:latin typeface="Times New Roman" pitchFamily="18" charset="0"/>
            <a:cs typeface="Times New Roman" pitchFamily="18" charset="0"/>
          </a:endParaRPr>
        </a:p>
      </dgm:t>
    </dgm:pt>
    <dgm:pt modelId="{9D06B507-E333-4526-AB85-5405579865FD}" type="parTrans" cxnId="{FFA48AD0-3B29-4470-B6F7-C665DC0CB17B}">
      <dgm:prSet/>
      <dgm:spPr/>
      <dgm:t>
        <a:bodyPr/>
        <a:lstStyle/>
        <a:p>
          <a:endParaRPr lang="en-IN">
            <a:latin typeface="Times New Roman" pitchFamily="18" charset="0"/>
            <a:cs typeface="Times New Roman" pitchFamily="18" charset="0"/>
          </a:endParaRPr>
        </a:p>
      </dgm:t>
    </dgm:pt>
    <dgm:pt modelId="{B21BB42C-9967-449D-9F1C-3B180372C7A6}" type="sibTrans" cxnId="{FFA48AD0-3B29-4470-B6F7-C665DC0CB17B}">
      <dgm:prSet/>
      <dgm:spPr/>
      <dgm:t>
        <a:bodyPr/>
        <a:lstStyle/>
        <a:p>
          <a:endParaRPr lang="en-IN">
            <a:latin typeface="Times New Roman" pitchFamily="18" charset="0"/>
            <a:cs typeface="Times New Roman" pitchFamily="18" charset="0"/>
          </a:endParaRPr>
        </a:p>
      </dgm:t>
    </dgm:pt>
    <dgm:pt modelId="{3D767069-8708-493B-8E99-AD87738C371A}">
      <dgm:prSet phldrT="[Text]"/>
      <dgm:spPr/>
      <dgm:t>
        <a:bodyPr/>
        <a:lstStyle/>
        <a:p>
          <a:r>
            <a:rPr lang="en-IN" dirty="0" err="1" smtClean="0">
              <a:solidFill>
                <a:srgbClr val="7030A0"/>
              </a:solidFill>
              <a:latin typeface="Times New Roman" pitchFamily="18" charset="0"/>
              <a:cs typeface="Times New Roman" pitchFamily="18" charset="0"/>
            </a:rPr>
            <a:t>Planimetric</a:t>
          </a:r>
          <a:r>
            <a:rPr lang="en-IN" dirty="0" smtClean="0">
              <a:solidFill>
                <a:srgbClr val="7030A0"/>
              </a:solidFill>
              <a:latin typeface="Times New Roman" pitchFamily="18" charset="0"/>
              <a:cs typeface="Times New Roman" pitchFamily="18" charset="0"/>
            </a:rPr>
            <a:t> mapping</a:t>
          </a:r>
          <a:endParaRPr lang="en-IN" dirty="0">
            <a:solidFill>
              <a:srgbClr val="7030A0"/>
            </a:solidFill>
            <a:latin typeface="Times New Roman" pitchFamily="18" charset="0"/>
            <a:cs typeface="Times New Roman" pitchFamily="18" charset="0"/>
          </a:endParaRPr>
        </a:p>
      </dgm:t>
    </dgm:pt>
    <dgm:pt modelId="{051031D9-9CC1-484A-8208-7B790A8FB2AD}" type="sibTrans" cxnId="{60D5241D-B12F-4F50-81CD-56027B88C021}">
      <dgm:prSet/>
      <dgm:spPr/>
      <dgm:t>
        <a:bodyPr/>
        <a:lstStyle/>
        <a:p>
          <a:endParaRPr lang="en-IN">
            <a:latin typeface="Times New Roman" pitchFamily="18" charset="0"/>
            <a:cs typeface="Times New Roman" pitchFamily="18" charset="0"/>
          </a:endParaRPr>
        </a:p>
      </dgm:t>
    </dgm:pt>
    <dgm:pt modelId="{FCF3D0A1-B1F8-4D6C-8FC5-E5ED6F32C6E8}" type="parTrans" cxnId="{60D5241D-B12F-4F50-81CD-56027B88C021}">
      <dgm:prSet/>
      <dgm:spPr/>
      <dgm:t>
        <a:bodyPr/>
        <a:lstStyle/>
        <a:p>
          <a:endParaRPr lang="en-IN">
            <a:latin typeface="Times New Roman" pitchFamily="18" charset="0"/>
            <a:cs typeface="Times New Roman" pitchFamily="18" charset="0"/>
          </a:endParaRPr>
        </a:p>
      </dgm:t>
    </dgm:pt>
    <dgm:pt modelId="{1692304B-6E52-42EB-9399-A6A9A2D211A3}">
      <dgm:prSet phldrT="[Text]"/>
      <dgm:spPr/>
      <dgm:t>
        <a:bodyPr/>
        <a:lstStyle/>
        <a:p>
          <a:r>
            <a:rPr lang="en-IN" dirty="0" smtClean="0">
              <a:solidFill>
                <a:srgbClr val="7030A0"/>
              </a:solidFill>
              <a:latin typeface="Times New Roman" pitchFamily="18" charset="0"/>
              <a:cs typeface="Times New Roman" pitchFamily="18" charset="0"/>
            </a:rPr>
            <a:t>Metric </a:t>
          </a:r>
          <a:r>
            <a:rPr lang="en-IN" dirty="0" err="1" smtClean="0">
              <a:solidFill>
                <a:srgbClr val="7030A0"/>
              </a:solidFill>
              <a:latin typeface="Times New Roman" pitchFamily="18" charset="0"/>
              <a:cs typeface="Times New Roman" pitchFamily="18" charset="0"/>
            </a:rPr>
            <a:t>Photogrammetry</a:t>
          </a:r>
          <a:endParaRPr lang="en-IN" dirty="0">
            <a:solidFill>
              <a:srgbClr val="7030A0"/>
            </a:solidFill>
            <a:latin typeface="Times New Roman" pitchFamily="18" charset="0"/>
            <a:cs typeface="Times New Roman" pitchFamily="18" charset="0"/>
          </a:endParaRPr>
        </a:p>
      </dgm:t>
    </dgm:pt>
    <dgm:pt modelId="{D405EA2E-10E7-476F-9539-B3E9C41AAD38}" type="sibTrans" cxnId="{9C49EAFC-2B24-4D5C-86FD-B21919F774D5}">
      <dgm:prSet/>
      <dgm:spPr/>
      <dgm:t>
        <a:bodyPr/>
        <a:lstStyle/>
        <a:p>
          <a:endParaRPr lang="en-IN">
            <a:latin typeface="Times New Roman" pitchFamily="18" charset="0"/>
            <a:cs typeface="Times New Roman" pitchFamily="18" charset="0"/>
          </a:endParaRPr>
        </a:p>
      </dgm:t>
    </dgm:pt>
    <dgm:pt modelId="{9FCB4EB4-E800-4DF0-90BD-EDAD09F1166F}" type="parTrans" cxnId="{9C49EAFC-2B24-4D5C-86FD-B21919F774D5}">
      <dgm:prSet/>
      <dgm:spPr/>
      <dgm:t>
        <a:bodyPr/>
        <a:lstStyle/>
        <a:p>
          <a:endParaRPr lang="en-IN">
            <a:latin typeface="Times New Roman" pitchFamily="18" charset="0"/>
            <a:cs typeface="Times New Roman" pitchFamily="18" charset="0"/>
          </a:endParaRPr>
        </a:p>
      </dgm:t>
    </dgm:pt>
    <dgm:pt modelId="{15F43491-4D59-465B-853D-B6EF2E22B886}">
      <dgm:prSet/>
      <dgm:spPr/>
      <dgm:t>
        <a:bodyPr/>
        <a:lstStyle/>
        <a:p>
          <a:r>
            <a:rPr lang="en-IN" dirty="0" smtClean="0">
              <a:solidFill>
                <a:srgbClr val="7030A0"/>
              </a:solidFill>
              <a:latin typeface="Times New Roman" pitchFamily="18" charset="0"/>
              <a:cs typeface="Times New Roman" pitchFamily="18" charset="0"/>
            </a:rPr>
            <a:t>Interpretative </a:t>
          </a:r>
          <a:r>
            <a:rPr lang="en-IN" dirty="0" err="1" smtClean="0">
              <a:solidFill>
                <a:srgbClr val="7030A0"/>
              </a:solidFill>
              <a:latin typeface="Times New Roman" pitchFamily="18" charset="0"/>
              <a:cs typeface="Times New Roman" pitchFamily="18" charset="0"/>
            </a:rPr>
            <a:t>Photogrammetry</a:t>
          </a:r>
          <a:endParaRPr lang="en-IN" dirty="0">
            <a:solidFill>
              <a:srgbClr val="7030A0"/>
            </a:solidFill>
            <a:latin typeface="Times New Roman" pitchFamily="18" charset="0"/>
            <a:cs typeface="Times New Roman" pitchFamily="18" charset="0"/>
          </a:endParaRPr>
        </a:p>
      </dgm:t>
    </dgm:pt>
    <dgm:pt modelId="{9AAAC52C-7E5F-465B-A2E4-C62C40537D90}" type="parTrans" cxnId="{E9C3F4F4-3B73-41C9-A92C-9536BA4FF259}">
      <dgm:prSet/>
      <dgm:spPr/>
      <dgm:t>
        <a:bodyPr/>
        <a:lstStyle/>
        <a:p>
          <a:endParaRPr lang="en-IN">
            <a:latin typeface="Times New Roman" pitchFamily="18" charset="0"/>
            <a:cs typeface="Times New Roman" pitchFamily="18" charset="0"/>
          </a:endParaRPr>
        </a:p>
      </dgm:t>
    </dgm:pt>
    <dgm:pt modelId="{9337DD4F-10F4-43CF-A970-DC38256D62E6}" type="sibTrans" cxnId="{E9C3F4F4-3B73-41C9-A92C-9536BA4FF259}">
      <dgm:prSet/>
      <dgm:spPr/>
      <dgm:t>
        <a:bodyPr/>
        <a:lstStyle/>
        <a:p>
          <a:endParaRPr lang="en-IN">
            <a:latin typeface="Times New Roman" pitchFamily="18" charset="0"/>
            <a:cs typeface="Times New Roman" pitchFamily="18" charset="0"/>
          </a:endParaRPr>
        </a:p>
      </dgm:t>
    </dgm:pt>
    <dgm:pt modelId="{C17BAD6F-CB1D-4F9C-A8EE-B61ABE287206}" type="pres">
      <dgm:prSet presAssocID="{96862267-80FE-4B4F-9145-163E2D45F990}" presName="hierChild1" presStyleCnt="0">
        <dgm:presLayoutVars>
          <dgm:chPref val="1"/>
          <dgm:dir/>
          <dgm:animOne val="branch"/>
          <dgm:animLvl val="lvl"/>
          <dgm:resizeHandles/>
        </dgm:presLayoutVars>
      </dgm:prSet>
      <dgm:spPr/>
      <dgm:t>
        <a:bodyPr/>
        <a:lstStyle/>
        <a:p>
          <a:endParaRPr lang="en-IN"/>
        </a:p>
      </dgm:t>
    </dgm:pt>
    <dgm:pt modelId="{C8525076-C2D2-434D-B9A0-3ADF9FB9D9F3}" type="pres">
      <dgm:prSet presAssocID="{4290852D-BAAA-4376-844B-4555FD009306}" presName="hierRoot1" presStyleCnt="0"/>
      <dgm:spPr/>
      <dgm:t>
        <a:bodyPr/>
        <a:lstStyle/>
        <a:p>
          <a:endParaRPr lang="en-IN"/>
        </a:p>
      </dgm:t>
    </dgm:pt>
    <dgm:pt modelId="{7E019907-1730-4E7B-AA0F-ADB4DF46AEB5}" type="pres">
      <dgm:prSet presAssocID="{4290852D-BAAA-4376-844B-4555FD009306}" presName="composite" presStyleCnt="0"/>
      <dgm:spPr/>
      <dgm:t>
        <a:bodyPr/>
        <a:lstStyle/>
        <a:p>
          <a:endParaRPr lang="en-IN"/>
        </a:p>
      </dgm:t>
    </dgm:pt>
    <dgm:pt modelId="{17D248B1-AB7A-4F25-BEF9-6395E518F86A}" type="pres">
      <dgm:prSet presAssocID="{4290852D-BAAA-4376-844B-4555FD009306}" presName="background" presStyleLbl="node0" presStyleIdx="0" presStyleCnt="1"/>
      <dgm:spPr/>
      <dgm:t>
        <a:bodyPr/>
        <a:lstStyle/>
        <a:p>
          <a:endParaRPr lang="en-IN"/>
        </a:p>
      </dgm:t>
    </dgm:pt>
    <dgm:pt modelId="{D985E173-5BFC-49B5-A184-E9E20D9DF9E0}" type="pres">
      <dgm:prSet presAssocID="{4290852D-BAAA-4376-844B-4555FD009306}" presName="text" presStyleLbl="fgAcc0" presStyleIdx="0" presStyleCnt="1" custScaleX="115530">
        <dgm:presLayoutVars>
          <dgm:chPref val="3"/>
        </dgm:presLayoutVars>
      </dgm:prSet>
      <dgm:spPr/>
      <dgm:t>
        <a:bodyPr/>
        <a:lstStyle/>
        <a:p>
          <a:endParaRPr lang="en-IN"/>
        </a:p>
      </dgm:t>
    </dgm:pt>
    <dgm:pt modelId="{C3189F38-6878-49E9-9CB3-CABFEA02F67F}" type="pres">
      <dgm:prSet presAssocID="{4290852D-BAAA-4376-844B-4555FD009306}" presName="hierChild2" presStyleCnt="0"/>
      <dgm:spPr/>
      <dgm:t>
        <a:bodyPr/>
        <a:lstStyle/>
        <a:p>
          <a:endParaRPr lang="en-IN"/>
        </a:p>
      </dgm:t>
    </dgm:pt>
    <dgm:pt modelId="{7E161254-50B4-4EAE-88AC-81CF2EF927E2}" type="pres">
      <dgm:prSet presAssocID="{9FCB4EB4-E800-4DF0-90BD-EDAD09F1166F}" presName="Name10" presStyleLbl="parChTrans1D2" presStyleIdx="0" presStyleCnt="2"/>
      <dgm:spPr/>
      <dgm:t>
        <a:bodyPr/>
        <a:lstStyle/>
        <a:p>
          <a:endParaRPr lang="en-IN"/>
        </a:p>
      </dgm:t>
    </dgm:pt>
    <dgm:pt modelId="{6E056A25-8610-4BF7-890E-53A3C6521904}" type="pres">
      <dgm:prSet presAssocID="{1692304B-6E52-42EB-9399-A6A9A2D211A3}" presName="hierRoot2" presStyleCnt="0"/>
      <dgm:spPr/>
      <dgm:t>
        <a:bodyPr/>
        <a:lstStyle/>
        <a:p>
          <a:endParaRPr lang="en-IN"/>
        </a:p>
      </dgm:t>
    </dgm:pt>
    <dgm:pt modelId="{22FE27C0-ED34-4476-B009-B53BE991004B}" type="pres">
      <dgm:prSet presAssocID="{1692304B-6E52-42EB-9399-A6A9A2D211A3}" presName="composite2" presStyleCnt="0"/>
      <dgm:spPr/>
      <dgm:t>
        <a:bodyPr/>
        <a:lstStyle/>
        <a:p>
          <a:endParaRPr lang="en-IN"/>
        </a:p>
      </dgm:t>
    </dgm:pt>
    <dgm:pt modelId="{EC2638B5-CAEA-439B-9E97-5AE3E1AB3D50}" type="pres">
      <dgm:prSet presAssocID="{1692304B-6E52-42EB-9399-A6A9A2D211A3}" presName="background2" presStyleLbl="node2" presStyleIdx="0" presStyleCnt="2"/>
      <dgm:spPr/>
      <dgm:t>
        <a:bodyPr/>
        <a:lstStyle/>
        <a:p>
          <a:endParaRPr lang="en-IN"/>
        </a:p>
      </dgm:t>
    </dgm:pt>
    <dgm:pt modelId="{317BF93C-F506-49FA-A416-B94BC200E470}" type="pres">
      <dgm:prSet presAssocID="{1692304B-6E52-42EB-9399-A6A9A2D211A3}" presName="text2" presStyleLbl="fgAcc2" presStyleIdx="0" presStyleCnt="2">
        <dgm:presLayoutVars>
          <dgm:chPref val="3"/>
        </dgm:presLayoutVars>
      </dgm:prSet>
      <dgm:spPr/>
      <dgm:t>
        <a:bodyPr/>
        <a:lstStyle/>
        <a:p>
          <a:endParaRPr lang="en-IN"/>
        </a:p>
      </dgm:t>
    </dgm:pt>
    <dgm:pt modelId="{B90F95B3-5D57-429D-9122-4494D0B6FEC8}" type="pres">
      <dgm:prSet presAssocID="{1692304B-6E52-42EB-9399-A6A9A2D211A3}" presName="hierChild3" presStyleCnt="0"/>
      <dgm:spPr/>
      <dgm:t>
        <a:bodyPr/>
        <a:lstStyle/>
        <a:p>
          <a:endParaRPr lang="en-IN"/>
        </a:p>
      </dgm:t>
    </dgm:pt>
    <dgm:pt modelId="{B4F0A029-1871-4DDE-937B-6C54765AF03A}" type="pres">
      <dgm:prSet presAssocID="{FCF3D0A1-B1F8-4D6C-8FC5-E5ED6F32C6E8}" presName="Name17" presStyleLbl="parChTrans1D3" presStyleIdx="0" presStyleCnt="2"/>
      <dgm:spPr/>
      <dgm:t>
        <a:bodyPr/>
        <a:lstStyle/>
        <a:p>
          <a:endParaRPr lang="en-IN"/>
        </a:p>
      </dgm:t>
    </dgm:pt>
    <dgm:pt modelId="{DA98F67B-43DD-4996-8484-91CEF8E7BD41}" type="pres">
      <dgm:prSet presAssocID="{3D767069-8708-493B-8E99-AD87738C371A}" presName="hierRoot3" presStyleCnt="0"/>
      <dgm:spPr/>
      <dgm:t>
        <a:bodyPr/>
        <a:lstStyle/>
        <a:p>
          <a:endParaRPr lang="en-IN"/>
        </a:p>
      </dgm:t>
    </dgm:pt>
    <dgm:pt modelId="{F8A4F816-4BE8-499A-B102-EFA816A2AD8E}" type="pres">
      <dgm:prSet presAssocID="{3D767069-8708-493B-8E99-AD87738C371A}" presName="composite3" presStyleCnt="0"/>
      <dgm:spPr/>
      <dgm:t>
        <a:bodyPr/>
        <a:lstStyle/>
        <a:p>
          <a:endParaRPr lang="en-IN"/>
        </a:p>
      </dgm:t>
    </dgm:pt>
    <dgm:pt modelId="{F1D51344-D650-4042-A8B6-E1D79ED48225}" type="pres">
      <dgm:prSet presAssocID="{3D767069-8708-493B-8E99-AD87738C371A}" presName="background3" presStyleLbl="node3" presStyleIdx="0" presStyleCnt="2"/>
      <dgm:spPr/>
      <dgm:t>
        <a:bodyPr/>
        <a:lstStyle/>
        <a:p>
          <a:endParaRPr lang="en-IN"/>
        </a:p>
      </dgm:t>
    </dgm:pt>
    <dgm:pt modelId="{30B6DB1F-23B0-4922-B74B-AFBA130F5A2C}" type="pres">
      <dgm:prSet presAssocID="{3D767069-8708-493B-8E99-AD87738C371A}" presName="text3" presStyleLbl="fgAcc3" presStyleIdx="0" presStyleCnt="2">
        <dgm:presLayoutVars>
          <dgm:chPref val="3"/>
        </dgm:presLayoutVars>
      </dgm:prSet>
      <dgm:spPr/>
      <dgm:t>
        <a:bodyPr/>
        <a:lstStyle/>
        <a:p>
          <a:endParaRPr lang="en-IN"/>
        </a:p>
      </dgm:t>
    </dgm:pt>
    <dgm:pt modelId="{90687346-A4F9-4318-8F27-59FC1DDAD335}" type="pres">
      <dgm:prSet presAssocID="{3D767069-8708-493B-8E99-AD87738C371A}" presName="hierChild4" presStyleCnt="0"/>
      <dgm:spPr/>
      <dgm:t>
        <a:bodyPr/>
        <a:lstStyle/>
        <a:p>
          <a:endParaRPr lang="en-IN"/>
        </a:p>
      </dgm:t>
    </dgm:pt>
    <dgm:pt modelId="{1B785AB7-4D1E-4147-98D0-DE1682D2D91D}" type="pres">
      <dgm:prSet presAssocID="{9D06B507-E333-4526-AB85-5405579865FD}" presName="Name17" presStyleLbl="parChTrans1D3" presStyleIdx="1" presStyleCnt="2"/>
      <dgm:spPr/>
      <dgm:t>
        <a:bodyPr/>
        <a:lstStyle/>
        <a:p>
          <a:endParaRPr lang="en-IN"/>
        </a:p>
      </dgm:t>
    </dgm:pt>
    <dgm:pt modelId="{F81C68C7-B78B-47CD-A048-96AC50454E7D}" type="pres">
      <dgm:prSet presAssocID="{EFD70CEE-521F-49F0-8137-C1D0BA67B35D}" presName="hierRoot3" presStyleCnt="0"/>
      <dgm:spPr/>
      <dgm:t>
        <a:bodyPr/>
        <a:lstStyle/>
        <a:p>
          <a:endParaRPr lang="en-IN"/>
        </a:p>
      </dgm:t>
    </dgm:pt>
    <dgm:pt modelId="{EA0B929B-8DD6-4680-AE3C-380E72ACC3FD}" type="pres">
      <dgm:prSet presAssocID="{EFD70CEE-521F-49F0-8137-C1D0BA67B35D}" presName="composite3" presStyleCnt="0"/>
      <dgm:spPr/>
      <dgm:t>
        <a:bodyPr/>
        <a:lstStyle/>
        <a:p>
          <a:endParaRPr lang="en-IN"/>
        </a:p>
      </dgm:t>
    </dgm:pt>
    <dgm:pt modelId="{EF19F176-C7C5-4937-B630-9B77B81F7D9E}" type="pres">
      <dgm:prSet presAssocID="{EFD70CEE-521F-49F0-8137-C1D0BA67B35D}" presName="background3" presStyleLbl="node3" presStyleIdx="1" presStyleCnt="2"/>
      <dgm:spPr/>
      <dgm:t>
        <a:bodyPr/>
        <a:lstStyle/>
        <a:p>
          <a:endParaRPr lang="en-IN"/>
        </a:p>
      </dgm:t>
    </dgm:pt>
    <dgm:pt modelId="{0AC68039-77A2-455C-ACBD-9CC2F858E6C3}" type="pres">
      <dgm:prSet presAssocID="{EFD70CEE-521F-49F0-8137-C1D0BA67B35D}" presName="text3" presStyleLbl="fgAcc3" presStyleIdx="1" presStyleCnt="2">
        <dgm:presLayoutVars>
          <dgm:chPref val="3"/>
        </dgm:presLayoutVars>
      </dgm:prSet>
      <dgm:spPr/>
      <dgm:t>
        <a:bodyPr/>
        <a:lstStyle/>
        <a:p>
          <a:endParaRPr lang="en-IN"/>
        </a:p>
      </dgm:t>
    </dgm:pt>
    <dgm:pt modelId="{C5C93CAB-DEEB-4D8D-8081-12F7C4E5B0D7}" type="pres">
      <dgm:prSet presAssocID="{EFD70CEE-521F-49F0-8137-C1D0BA67B35D}" presName="hierChild4" presStyleCnt="0"/>
      <dgm:spPr/>
      <dgm:t>
        <a:bodyPr/>
        <a:lstStyle/>
        <a:p>
          <a:endParaRPr lang="en-IN"/>
        </a:p>
      </dgm:t>
    </dgm:pt>
    <dgm:pt modelId="{FB3D9EA5-47E5-42D0-8517-3C35AEA2025A}" type="pres">
      <dgm:prSet presAssocID="{9AAAC52C-7E5F-465B-A2E4-C62C40537D90}" presName="Name10" presStyleLbl="parChTrans1D2" presStyleIdx="1" presStyleCnt="2"/>
      <dgm:spPr/>
      <dgm:t>
        <a:bodyPr/>
        <a:lstStyle/>
        <a:p>
          <a:endParaRPr lang="en-IN"/>
        </a:p>
      </dgm:t>
    </dgm:pt>
    <dgm:pt modelId="{B380DC1D-E835-4991-9A03-6C5A601BC55A}" type="pres">
      <dgm:prSet presAssocID="{15F43491-4D59-465B-853D-B6EF2E22B886}" presName="hierRoot2" presStyleCnt="0"/>
      <dgm:spPr/>
      <dgm:t>
        <a:bodyPr/>
        <a:lstStyle/>
        <a:p>
          <a:endParaRPr lang="en-IN"/>
        </a:p>
      </dgm:t>
    </dgm:pt>
    <dgm:pt modelId="{8F2DE6FE-76CF-46B1-9395-6A05CDC5C025}" type="pres">
      <dgm:prSet presAssocID="{15F43491-4D59-465B-853D-B6EF2E22B886}" presName="composite2" presStyleCnt="0"/>
      <dgm:spPr/>
      <dgm:t>
        <a:bodyPr/>
        <a:lstStyle/>
        <a:p>
          <a:endParaRPr lang="en-IN"/>
        </a:p>
      </dgm:t>
    </dgm:pt>
    <dgm:pt modelId="{51066F5E-0994-40FD-BC69-5DE021D79905}" type="pres">
      <dgm:prSet presAssocID="{15F43491-4D59-465B-853D-B6EF2E22B886}" presName="background2" presStyleLbl="node2" presStyleIdx="1" presStyleCnt="2"/>
      <dgm:spPr/>
      <dgm:t>
        <a:bodyPr/>
        <a:lstStyle/>
        <a:p>
          <a:endParaRPr lang="en-IN"/>
        </a:p>
      </dgm:t>
    </dgm:pt>
    <dgm:pt modelId="{B81F83BA-78B3-4CA5-8BD0-7D67DBB67AB5}" type="pres">
      <dgm:prSet presAssocID="{15F43491-4D59-465B-853D-B6EF2E22B886}" presName="text2" presStyleLbl="fgAcc2" presStyleIdx="1" presStyleCnt="2">
        <dgm:presLayoutVars>
          <dgm:chPref val="3"/>
        </dgm:presLayoutVars>
      </dgm:prSet>
      <dgm:spPr/>
      <dgm:t>
        <a:bodyPr/>
        <a:lstStyle/>
        <a:p>
          <a:endParaRPr lang="en-IN"/>
        </a:p>
      </dgm:t>
    </dgm:pt>
    <dgm:pt modelId="{20A9E4A2-3EA1-40DA-8504-7A99531E0955}" type="pres">
      <dgm:prSet presAssocID="{15F43491-4D59-465B-853D-B6EF2E22B886}" presName="hierChild3" presStyleCnt="0"/>
      <dgm:spPr/>
      <dgm:t>
        <a:bodyPr/>
        <a:lstStyle/>
        <a:p>
          <a:endParaRPr lang="en-IN"/>
        </a:p>
      </dgm:t>
    </dgm:pt>
  </dgm:ptLst>
  <dgm:cxnLst>
    <dgm:cxn modelId="{9C49EAFC-2B24-4D5C-86FD-B21919F774D5}" srcId="{4290852D-BAAA-4376-844B-4555FD009306}" destId="{1692304B-6E52-42EB-9399-A6A9A2D211A3}" srcOrd="0" destOrd="0" parTransId="{9FCB4EB4-E800-4DF0-90BD-EDAD09F1166F}" sibTransId="{D405EA2E-10E7-476F-9539-B3E9C41AAD38}"/>
    <dgm:cxn modelId="{E9C3F4F4-3B73-41C9-A92C-9536BA4FF259}" srcId="{4290852D-BAAA-4376-844B-4555FD009306}" destId="{15F43491-4D59-465B-853D-B6EF2E22B886}" srcOrd="1" destOrd="0" parTransId="{9AAAC52C-7E5F-465B-A2E4-C62C40537D90}" sibTransId="{9337DD4F-10F4-43CF-A970-DC38256D62E6}"/>
    <dgm:cxn modelId="{C779B88C-902D-4A1E-818B-AC534563DA86}" type="presOf" srcId="{9FCB4EB4-E800-4DF0-90BD-EDAD09F1166F}" destId="{7E161254-50B4-4EAE-88AC-81CF2EF927E2}" srcOrd="0" destOrd="0" presId="urn:microsoft.com/office/officeart/2005/8/layout/hierarchy1"/>
    <dgm:cxn modelId="{61B8C516-4613-4C77-AB55-36917FC818BE}" type="presOf" srcId="{15F43491-4D59-465B-853D-B6EF2E22B886}" destId="{B81F83BA-78B3-4CA5-8BD0-7D67DBB67AB5}" srcOrd="0" destOrd="0" presId="urn:microsoft.com/office/officeart/2005/8/layout/hierarchy1"/>
    <dgm:cxn modelId="{06A2F762-DA46-407D-A874-680C6A56072C}" type="presOf" srcId="{9D06B507-E333-4526-AB85-5405579865FD}" destId="{1B785AB7-4D1E-4147-98D0-DE1682D2D91D}" srcOrd="0" destOrd="0" presId="urn:microsoft.com/office/officeart/2005/8/layout/hierarchy1"/>
    <dgm:cxn modelId="{FFA48AD0-3B29-4470-B6F7-C665DC0CB17B}" srcId="{1692304B-6E52-42EB-9399-A6A9A2D211A3}" destId="{EFD70CEE-521F-49F0-8137-C1D0BA67B35D}" srcOrd="1" destOrd="0" parTransId="{9D06B507-E333-4526-AB85-5405579865FD}" sibTransId="{B21BB42C-9967-449D-9F1C-3B180372C7A6}"/>
    <dgm:cxn modelId="{C26E419A-EBA6-4A57-8308-FD6674FFC35A}" type="presOf" srcId="{9AAAC52C-7E5F-465B-A2E4-C62C40537D90}" destId="{FB3D9EA5-47E5-42D0-8517-3C35AEA2025A}" srcOrd="0" destOrd="0" presId="urn:microsoft.com/office/officeart/2005/8/layout/hierarchy1"/>
    <dgm:cxn modelId="{02DF9A86-6FA2-454B-B106-F8CDE29D2DB0}" type="presOf" srcId="{3D767069-8708-493B-8E99-AD87738C371A}" destId="{30B6DB1F-23B0-4922-B74B-AFBA130F5A2C}" srcOrd="0" destOrd="0" presId="urn:microsoft.com/office/officeart/2005/8/layout/hierarchy1"/>
    <dgm:cxn modelId="{327E8B21-CF39-47A0-8EC8-0741CE8309F8}" type="presOf" srcId="{4290852D-BAAA-4376-844B-4555FD009306}" destId="{D985E173-5BFC-49B5-A184-E9E20D9DF9E0}" srcOrd="0" destOrd="0" presId="urn:microsoft.com/office/officeart/2005/8/layout/hierarchy1"/>
    <dgm:cxn modelId="{DC2F620C-4054-41DB-900E-D9EAD4212132}" type="presOf" srcId="{FCF3D0A1-B1F8-4D6C-8FC5-E5ED6F32C6E8}" destId="{B4F0A029-1871-4DDE-937B-6C54765AF03A}" srcOrd="0" destOrd="0" presId="urn:microsoft.com/office/officeart/2005/8/layout/hierarchy1"/>
    <dgm:cxn modelId="{76495098-5D20-462E-8CAB-203232D7DD56}" srcId="{96862267-80FE-4B4F-9145-163E2D45F990}" destId="{4290852D-BAAA-4376-844B-4555FD009306}" srcOrd="0" destOrd="0" parTransId="{C64F101C-A584-4E7E-9F49-6623BF688A54}" sibTransId="{29C5B618-BAEC-478E-A616-48DA5C5334E9}"/>
    <dgm:cxn modelId="{60D5241D-B12F-4F50-81CD-56027B88C021}" srcId="{1692304B-6E52-42EB-9399-A6A9A2D211A3}" destId="{3D767069-8708-493B-8E99-AD87738C371A}" srcOrd="0" destOrd="0" parTransId="{FCF3D0A1-B1F8-4D6C-8FC5-E5ED6F32C6E8}" sibTransId="{051031D9-9CC1-484A-8208-7B790A8FB2AD}"/>
    <dgm:cxn modelId="{9F0F2EB9-05A9-48E4-8EC9-C00B4E6F6128}" type="presOf" srcId="{96862267-80FE-4B4F-9145-163E2D45F990}" destId="{C17BAD6F-CB1D-4F9C-A8EE-B61ABE287206}" srcOrd="0" destOrd="0" presId="urn:microsoft.com/office/officeart/2005/8/layout/hierarchy1"/>
    <dgm:cxn modelId="{FC771A32-144F-4FBB-8015-B17C6E133139}" type="presOf" srcId="{EFD70CEE-521F-49F0-8137-C1D0BA67B35D}" destId="{0AC68039-77A2-455C-ACBD-9CC2F858E6C3}" srcOrd="0" destOrd="0" presId="urn:microsoft.com/office/officeart/2005/8/layout/hierarchy1"/>
    <dgm:cxn modelId="{DE9E78C8-0D38-4458-B7C5-CEFC116AA1F5}" type="presOf" srcId="{1692304B-6E52-42EB-9399-A6A9A2D211A3}" destId="{317BF93C-F506-49FA-A416-B94BC200E470}" srcOrd="0" destOrd="0" presId="urn:microsoft.com/office/officeart/2005/8/layout/hierarchy1"/>
    <dgm:cxn modelId="{83E901F2-82A8-41ED-8CB6-14B629AF3FB3}" type="presParOf" srcId="{C17BAD6F-CB1D-4F9C-A8EE-B61ABE287206}" destId="{C8525076-C2D2-434D-B9A0-3ADF9FB9D9F3}" srcOrd="0" destOrd="0" presId="urn:microsoft.com/office/officeart/2005/8/layout/hierarchy1"/>
    <dgm:cxn modelId="{6995E7A6-A8E0-46C0-9C78-C8E4653CDC6C}" type="presParOf" srcId="{C8525076-C2D2-434D-B9A0-3ADF9FB9D9F3}" destId="{7E019907-1730-4E7B-AA0F-ADB4DF46AEB5}" srcOrd="0" destOrd="0" presId="urn:microsoft.com/office/officeart/2005/8/layout/hierarchy1"/>
    <dgm:cxn modelId="{6AAC7FC9-50FC-491F-90E1-F1C978C51DEF}" type="presParOf" srcId="{7E019907-1730-4E7B-AA0F-ADB4DF46AEB5}" destId="{17D248B1-AB7A-4F25-BEF9-6395E518F86A}" srcOrd="0" destOrd="0" presId="urn:microsoft.com/office/officeart/2005/8/layout/hierarchy1"/>
    <dgm:cxn modelId="{9F1EEB82-AB16-44A8-B7E9-AD92AD96E1A0}" type="presParOf" srcId="{7E019907-1730-4E7B-AA0F-ADB4DF46AEB5}" destId="{D985E173-5BFC-49B5-A184-E9E20D9DF9E0}" srcOrd="1" destOrd="0" presId="urn:microsoft.com/office/officeart/2005/8/layout/hierarchy1"/>
    <dgm:cxn modelId="{4BB2B6EB-B206-4299-AA9C-D69BD7A936E1}" type="presParOf" srcId="{C8525076-C2D2-434D-B9A0-3ADF9FB9D9F3}" destId="{C3189F38-6878-49E9-9CB3-CABFEA02F67F}" srcOrd="1" destOrd="0" presId="urn:microsoft.com/office/officeart/2005/8/layout/hierarchy1"/>
    <dgm:cxn modelId="{A2ADBC2D-6222-4F01-94BE-A5EF34443377}" type="presParOf" srcId="{C3189F38-6878-49E9-9CB3-CABFEA02F67F}" destId="{7E161254-50B4-4EAE-88AC-81CF2EF927E2}" srcOrd="0" destOrd="0" presId="urn:microsoft.com/office/officeart/2005/8/layout/hierarchy1"/>
    <dgm:cxn modelId="{83DC431D-813F-425C-A08D-191D9519DBCD}" type="presParOf" srcId="{C3189F38-6878-49E9-9CB3-CABFEA02F67F}" destId="{6E056A25-8610-4BF7-890E-53A3C6521904}" srcOrd="1" destOrd="0" presId="urn:microsoft.com/office/officeart/2005/8/layout/hierarchy1"/>
    <dgm:cxn modelId="{86186F94-F929-4429-89C8-BABAFFF629B5}" type="presParOf" srcId="{6E056A25-8610-4BF7-890E-53A3C6521904}" destId="{22FE27C0-ED34-4476-B009-B53BE991004B}" srcOrd="0" destOrd="0" presId="urn:microsoft.com/office/officeart/2005/8/layout/hierarchy1"/>
    <dgm:cxn modelId="{1692C273-CD95-44E9-917D-E60962DA2CC8}" type="presParOf" srcId="{22FE27C0-ED34-4476-B009-B53BE991004B}" destId="{EC2638B5-CAEA-439B-9E97-5AE3E1AB3D50}" srcOrd="0" destOrd="0" presId="urn:microsoft.com/office/officeart/2005/8/layout/hierarchy1"/>
    <dgm:cxn modelId="{F91D2075-E81A-4DA8-8BE2-07016033E2CA}" type="presParOf" srcId="{22FE27C0-ED34-4476-B009-B53BE991004B}" destId="{317BF93C-F506-49FA-A416-B94BC200E470}" srcOrd="1" destOrd="0" presId="urn:microsoft.com/office/officeart/2005/8/layout/hierarchy1"/>
    <dgm:cxn modelId="{DA7CF264-56A4-4929-B438-EBED05C4BB00}" type="presParOf" srcId="{6E056A25-8610-4BF7-890E-53A3C6521904}" destId="{B90F95B3-5D57-429D-9122-4494D0B6FEC8}" srcOrd="1" destOrd="0" presId="urn:microsoft.com/office/officeart/2005/8/layout/hierarchy1"/>
    <dgm:cxn modelId="{4906C38A-EA97-45D0-89D3-EFA782908E92}" type="presParOf" srcId="{B90F95B3-5D57-429D-9122-4494D0B6FEC8}" destId="{B4F0A029-1871-4DDE-937B-6C54765AF03A}" srcOrd="0" destOrd="0" presId="urn:microsoft.com/office/officeart/2005/8/layout/hierarchy1"/>
    <dgm:cxn modelId="{671280FB-923B-4AE4-B888-FEA7DA6A53AA}" type="presParOf" srcId="{B90F95B3-5D57-429D-9122-4494D0B6FEC8}" destId="{DA98F67B-43DD-4996-8484-91CEF8E7BD41}" srcOrd="1" destOrd="0" presId="urn:microsoft.com/office/officeart/2005/8/layout/hierarchy1"/>
    <dgm:cxn modelId="{FE6262BB-37E7-4034-84F9-A5269B5115A5}" type="presParOf" srcId="{DA98F67B-43DD-4996-8484-91CEF8E7BD41}" destId="{F8A4F816-4BE8-499A-B102-EFA816A2AD8E}" srcOrd="0" destOrd="0" presId="urn:microsoft.com/office/officeart/2005/8/layout/hierarchy1"/>
    <dgm:cxn modelId="{8A9E6663-8845-4A81-9577-566CBD5017E0}" type="presParOf" srcId="{F8A4F816-4BE8-499A-B102-EFA816A2AD8E}" destId="{F1D51344-D650-4042-A8B6-E1D79ED48225}" srcOrd="0" destOrd="0" presId="urn:microsoft.com/office/officeart/2005/8/layout/hierarchy1"/>
    <dgm:cxn modelId="{14DE7A2F-5DDC-4A3C-9D4A-C40E9CC058B7}" type="presParOf" srcId="{F8A4F816-4BE8-499A-B102-EFA816A2AD8E}" destId="{30B6DB1F-23B0-4922-B74B-AFBA130F5A2C}" srcOrd="1" destOrd="0" presId="urn:microsoft.com/office/officeart/2005/8/layout/hierarchy1"/>
    <dgm:cxn modelId="{6BA3966F-B5A3-4EA5-A144-6E714855117A}" type="presParOf" srcId="{DA98F67B-43DD-4996-8484-91CEF8E7BD41}" destId="{90687346-A4F9-4318-8F27-59FC1DDAD335}" srcOrd="1" destOrd="0" presId="urn:microsoft.com/office/officeart/2005/8/layout/hierarchy1"/>
    <dgm:cxn modelId="{2CDDFAD8-30B4-414D-AD46-7CF6E2E4FFD5}" type="presParOf" srcId="{B90F95B3-5D57-429D-9122-4494D0B6FEC8}" destId="{1B785AB7-4D1E-4147-98D0-DE1682D2D91D}" srcOrd="2" destOrd="0" presId="urn:microsoft.com/office/officeart/2005/8/layout/hierarchy1"/>
    <dgm:cxn modelId="{EED9DD34-AA8D-4169-AF24-4E445D74664E}" type="presParOf" srcId="{B90F95B3-5D57-429D-9122-4494D0B6FEC8}" destId="{F81C68C7-B78B-47CD-A048-96AC50454E7D}" srcOrd="3" destOrd="0" presId="urn:microsoft.com/office/officeart/2005/8/layout/hierarchy1"/>
    <dgm:cxn modelId="{16B0D404-F278-4932-B626-0449CBA8F5A9}" type="presParOf" srcId="{F81C68C7-B78B-47CD-A048-96AC50454E7D}" destId="{EA0B929B-8DD6-4680-AE3C-380E72ACC3FD}" srcOrd="0" destOrd="0" presId="urn:microsoft.com/office/officeart/2005/8/layout/hierarchy1"/>
    <dgm:cxn modelId="{EA53B154-9FED-4D09-B7FA-B4ADAA0F02F8}" type="presParOf" srcId="{EA0B929B-8DD6-4680-AE3C-380E72ACC3FD}" destId="{EF19F176-C7C5-4937-B630-9B77B81F7D9E}" srcOrd="0" destOrd="0" presId="urn:microsoft.com/office/officeart/2005/8/layout/hierarchy1"/>
    <dgm:cxn modelId="{9B23B11A-A3DC-4206-9895-AC5E0FBFE208}" type="presParOf" srcId="{EA0B929B-8DD6-4680-AE3C-380E72ACC3FD}" destId="{0AC68039-77A2-455C-ACBD-9CC2F858E6C3}" srcOrd="1" destOrd="0" presId="urn:microsoft.com/office/officeart/2005/8/layout/hierarchy1"/>
    <dgm:cxn modelId="{ACA77B96-5145-4F29-99A0-2FE31D7DD348}" type="presParOf" srcId="{F81C68C7-B78B-47CD-A048-96AC50454E7D}" destId="{C5C93CAB-DEEB-4D8D-8081-12F7C4E5B0D7}" srcOrd="1" destOrd="0" presId="urn:microsoft.com/office/officeart/2005/8/layout/hierarchy1"/>
    <dgm:cxn modelId="{5F739FE5-39A1-428B-AA05-8EA40D273A0C}" type="presParOf" srcId="{C3189F38-6878-49E9-9CB3-CABFEA02F67F}" destId="{FB3D9EA5-47E5-42D0-8517-3C35AEA2025A}" srcOrd="2" destOrd="0" presId="urn:microsoft.com/office/officeart/2005/8/layout/hierarchy1"/>
    <dgm:cxn modelId="{3170D829-4F09-460C-A286-8EDB0258D71C}" type="presParOf" srcId="{C3189F38-6878-49E9-9CB3-CABFEA02F67F}" destId="{B380DC1D-E835-4991-9A03-6C5A601BC55A}" srcOrd="3" destOrd="0" presId="urn:microsoft.com/office/officeart/2005/8/layout/hierarchy1"/>
    <dgm:cxn modelId="{9D145396-ECA0-44E2-879C-4445201BDEB0}" type="presParOf" srcId="{B380DC1D-E835-4991-9A03-6C5A601BC55A}" destId="{8F2DE6FE-76CF-46B1-9395-6A05CDC5C025}" srcOrd="0" destOrd="0" presId="urn:microsoft.com/office/officeart/2005/8/layout/hierarchy1"/>
    <dgm:cxn modelId="{1292BE94-7D24-444C-BF11-21B8AC1F3CFD}" type="presParOf" srcId="{8F2DE6FE-76CF-46B1-9395-6A05CDC5C025}" destId="{51066F5E-0994-40FD-BC69-5DE021D79905}" srcOrd="0" destOrd="0" presId="urn:microsoft.com/office/officeart/2005/8/layout/hierarchy1"/>
    <dgm:cxn modelId="{E4B67212-43E7-4344-A15E-08870E1D13DC}" type="presParOf" srcId="{8F2DE6FE-76CF-46B1-9395-6A05CDC5C025}" destId="{B81F83BA-78B3-4CA5-8BD0-7D67DBB67AB5}" srcOrd="1" destOrd="0" presId="urn:microsoft.com/office/officeart/2005/8/layout/hierarchy1"/>
    <dgm:cxn modelId="{24A15155-E14C-421A-B69C-5C9739A57E96}" type="presParOf" srcId="{B380DC1D-E835-4991-9A03-6C5A601BC55A}" destId="{20A9E4A2-3EA1-40DA-8504-7A99531E0955}" srcOrd="1" destOrd="0" presId="urn:microsoft.com/office/officeart/2005/8/layout/hierarchy1"/>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D1DD04FD-D802-4AB0-9322-5E0202B76DB9}" type="doc">
      <dgm:prSet loTypeId="urn:microsoft.com/office/officeart/2005/8/layout/vProcess5" loCatId="process" qsTypeId="urn:microsoft.com/office/officeart/2005/8/quickstyle/3d3" qsCatId="3D" csTypeId="urn:microsoft.com/office/officeart/2005/8/colors/colorful3" csCatId="colorful" phldr="1"/>
      <dgm:spPr/>
      <dgm:t>
        <a:bodyPr/>
        <a:lstStyle/>
        <a:p>
          <a:endParaRPr lang="en-IN"/>
        </a:p>
      </dgm:t>
    </dgm:pt>
    <dgm:pt modelId="{85D104B0-EE41-44CC-BC76-3A9886B1E829}">
      <dgm:prSet phldrT="[Text]"/>
      <dgm:spPr/>
      <dgm:t>
        <a:bodyPr/>
        <a:lstStyle/>
        <a:p>
          <a:r>
            <a:rPr lang="en-GB" b="1" dirty="0" smtClean="0"/>
            <a:t>1. Aerial </a:t>
          </a:r>
          <a:r>
            <a:rPr lang="en-GB" b="1" dirty="0" err="1" smtClean="0"/>
            <a:t>Photogrammetry</a:t>
          </a:r>
          <a:endParaRPr lang="en-IN" dirty="0"/>
        </a:p>
      </dgm:t>
    </dgm:pt>
    <dgm:pt modelId="{979BCC83-BA3A-4958-B855-5C1BC052ADCF}" type="parTrans" cxnId="{07B4D15B-05FF-445C-BBFB-B7F1DBFFE7B4}">
      <dgm:prSet/>
      <dgm:spPr/>
      <dgm:t>
        <a:bodyPr/>
        <a:lstStyle/>
        <a:p>
          <a:endParaRPr lang="en-IN"/>
        </a:p>
      </dgm:t>
    </dgm:pt>
    <dgm:pt modelId="{D80BD8A8-0777-4439-8F80-2C7BD02551B4}" type="sibTrans" cxnId="{07B4D15B-05FF-445C-BBFB-B7F1DBFFE7B4}">
      <dgm:prSet/>
      <dgm:spPr/>
      <dgm:t>
        <a:bodyPr/>
        <a:lstStyle/>
        <a:p>
          <a:endParaRPr lang="en-IN"/>
        </a:p>
      </dgm:t>
    </dgm:pt>
    <dgm:pt modelId="{9A680A0C-5F5B-4012-8155-769E1A2FFD91}">
      <dgm:prSet phldrT="[Text]"/>
      <dgm:spPr/>
      <dgm:t>
        <a:bodyPr/>
        <a:lstStyle/>
        <a:p>
          <a:r>
            <a:rPr lang="en-GB" b="1" dirty="0" smtClean="0">
              <a:latin typeface="Times New Roman" pitchFamily="18" charset="0"/>
              <a:cs typeface="Times New Roman" pitchFamily="18" charset="0"/>
            </a:rPr>
            <a:t>2. </a:t>
          </a:r>
          <a:r>
            <a:rPr lang="en-GB" b="1" dirty="0" err="1" smtClean="0">
              <a:latin typeface="Times New Roman" pitchFamily="18" charset="0"/>
              <a:cs typeface="Times New Roman" pitchFamily="18" charset="0"/>
            </a:rPr>
            <a:t>Terrestial</a:t>
          </a:r>
          <a:r>
            <a:rPr lang="en-GB" b="1" dirty="0" smtClean="0">
              <a:latin typeface="Times New Roman" pitchFamily="18" charset="0"/>
              <a:cs typeface="Times New Roman" pitchFamily="18" charset="0"/>
            </a:rPr>
            <a:t> </a:t>
          </a:r>
          <a:r>
            <a:rPr lang="en-GB" b="1" dirty="0" err="1" smtClean="0">
              <a:latin typeface="Times New Roman" pitchFamily="18" charset="0"/>
              <a:cs typeface="Times New Roman" pitchFamily="18" charset="0"/>
            </a:rPr>
            <a:t>Photogrammetry</a:t>
          </a:r>
          <a:endParaRPr lang="en-IN" dirty="0">
            <a:latin typeface="Times New Roman" pitchFamily="18" charset="0"/>
            <a:cs typeface="Times New Roman" pitchFamily="18" charset="0"/>
          </a:endParaRPr>
        </a:p>
      </dgm:t>
    </dgm:pt>
    <dgm:pt modelId="{CF44D5D7-E3B0-4826-9056-F4AA2B5932E9}" type="parTrans" cxnId="{DFAE4E6F-D989-4C49-AB32-478A3195B515}">
      <dgm:prSet/>
      <dgm:spPr/>
      <dgm:t>
        <a:bodyPr/>
        <a:lstStyle/>
        <a:p>
          <a:endParaRPr lang="en-IN"/>
        </a:p>
      </dgm:t>
    </dgm:pt>
    <dgm:pt modelId="{3EC62998-ED80-411B-AAF6-4444256C338B}" type="sibTrans" cxnId="{DFAE4E6F-D989-4C49-AB32-478A3195B515}">
      <dgm:prSet/>
      <dgm:spPr/>
      <dgm:t>
        <a:bodyPr/>
        <a:lstStyle/>
        <a:p>
          <a:endParaRPr lang="en-IN"/>
        </a:p>
      </dgm:t>
    </dgm:pt>
    <dgm:pt modelId="{8B34A32C-1A10-4534-BA9B-99BB44EB7338}">
      <dgm:prSet phldrT="[Text]"/>
      <dgm:spPr/>
      <dgm:t>
        <a:bodyPr/>
        <a:lstStyle/>
        <a:p>
          <a:r>
            <a:rPr lang="en-GB" b="1" dirty="0" smtClean="0"/>
            <a:t>3. Space </a:t>
          </a:r>
          <a:r>
            <a:rPr lang="en-GB" b="1" dirty="0" err="1" smtClean="0"/>
            <a:t>Photogrammetry</a:t>
          </a:r>
          <a:endParaRPr lang="en-IN" dirty="0"/>
        </a:p>
      </dgm:t>
    </dgm:pt>
    <dgm:pt modelId="{172AEC03-AC89-46AF-B99E-BE389DB55B99}" type="parTrans" cxnId="{9D60159C-EE5B-4190-BEC6-4DC64E0F42E8}">
      <dgm:prSet/>
      <dgm:spPr/>
      <dgm:t>
        <a:bodyPr/>
        <a:lstStyle/>
        <a:p>
          <a:endParaRPr lang="en-IN"/>
        </a:p>
      </dgm:t>
    </dgm:pt>
    <dgm:pt modelId="{1046AA0C-F166-4834-8443-D4A26BA07873}" type="sibTrans" cxnId="{9D60159C-EE5B-4190-BEC6-4DC64E0F42E8}">
      <dgm:prSet/>
      <dgm:spPr/>
      <dgm:t>
        <a:bodyPr/>
        <a:lstStyle/>
        <a:p>
          <a:endParaRPr lang="en-IN"/>
        </a:p>
      </dgm:t>
    </dgm:pt>
    <dgm:pt modelId="{17F39EF6-D171-41BE-ACC9-E1B4F3CFE5B8}" type="pres">
      <dgm:prSet presAssocID="{D1DD04FD-D802-4AB0-9322-5E0202B76DB9}" presName="outerComposite" presStyleCnt="0">
        <dgm:presLayoutVars>
          <dgm:chMax val="5"/>
          <dgm:dir/>
          <dgm:resizeHandles val="exact"/>
        </dgm:presLayoutVars>
      </dgm:prSet>
      <dgm:spPr/>
      <dgm:t>
        <a:bodyPr/>
        <a:lstStyle/>
        <a:p>
          <a:endParaRPr lang="en-IN"/>
        </a:p>
      </dgm:t>
    </dgm:pt>
    <dgm:pt modelId="{4F224E59-AE75-4B08-8487-3F3CF7929A96}" type="pres">
      <dgm:prSet presAssocID="{D1DD04FD-D802-4AB0-9322-5E0202B76DB9}" presName="dummyMaxCanvas" presStyleCnt="0">
        <dgm:presLayoutVars/>
      </dgm:prSet>
      <dgm:spPr/>
      <dgm:t>
        <a:bodyPr/>
        <a:lstStyle/>
        <a:p>
          <a:endParaRPr lang="en-IN"/>
        </a:p>
      </dgm:t>
    </dgm:pt>
    <dgm:pt modelId="{8F600E41-CFFB-42E6-804E-0DA2DE76472D}" type="pres">
      <dgm:prSet presAssocID="{D1DD04FD-D802-4AB0-9322-5E0202B76DB9}" presName="ThreeNodes_1" presStyleLbl="node1" presStyleIdx="0" presStyleCnt="3">
        <dgm:presLayoutVars>
          <dgm:bulletEnabled val="1"/>
        </dgm:presLayoutVars>
      </dgm:prSet>
      <dgm:spPr/>
      <dgm:t>
        <a:bodyPr/>
        <a:lstStyle/>
        <a:p>
          <a:endParaRPr lang="en-IN"/>
        </a:p>
      </dgm:t>
    </dgm:pt>
    <dgm:pt modelId="{F686010D-4C83-418D-91FC-EE0DA72B780B}" type="pres">
      <dgm:prSet presAssocID="{D1DD04FD-D802-4AB0-9322-5E0202B76DB9}" presName="ThreeNodes_2" presStyleLbl="node1" presStyleIdx="1" presStyleCnt="3">
        <dgm:presLayoutVars>
          <dgm:bulletEnabled val="1"/>
        </dgm:presLayoutVars>
      </dgm:prSet>
      <dgm:spPr/>
      <dgm:t>
        <a:bodyPr/>
        <a:lstStyle/>
        <a:p>
          <a:endParaRPr lang="en-IN"/>
        </a:p>
      </dgm:t>
    </dgm:pt>
    <dgm:pt modelId="{2B464E6B-6D97-4B3B-90CF-F7B6FF94437B}" type="pres">
      <dgm:prSet presAssocID="{D1DD04FD-D802-4AB0-9322-5E0202B76DB9}" presName="ThreeNodes_3" presStyleLbl="node1" presStyleIdx="2" presStyleCnt="3">
        <dgm:presLayoutVars>
          <dgm:bulletEnabled val="1"/>
        </dgm:presLayoutVars>
      </dgm:prSet>
      <dgm:spPr/>
      <dgm:t>
        <a:bodyPr/>
        <a:lstStyle/>
        <a:p>
          <a:endParaRPr lang="en-IN"/>
        </a:p>
      </dgm:t>
    </dgm:pt>
    <dgm:pt modelId="{0CD486E6-12C5-4115-87EC-B0A7AE6E688D}" type="pres">
      <dgm:prSet presAssocID="{D1DD04FD-D802-4AB0-9322-5E0202B76DB9}" presName="ThreeConn_1-2" presStyleLbl="fgAccFollowNode1" presStyleIdx="0" presStyleCnt="2">
        <dgm:presLayoutVars>
          <dgm:bulletEnabled val="1"/>
        </dgm:presLayoutVars>
      </dgm:prSet>
      <dgm:spPr/>
      <dgm:t>
        <a:bodyPr/>
        <a:lstStyle/>
        <a:p>
          <a:endParaRPr lang="en-IN"/>
        </a:p>
      </dgm:t>
    </dgm:pt>
    <dgm:pt modelId="{D053FFF3-70ED-48C4-B59B-B58B6B9AE008}" type="pres">
      <dgm:prSet presAssocID="{D1DD04FD-D802-4AB0-9322-5E0202B76DB9}" presName="ThreeConn_2-3" presStyleLbl="fgAccFollowNode1" presStyleIdx="1" presStyleCnt="2">
        <dgm:presLayoutVars>
          <dgm:bulletEnabled val="1"/>
        </dgm:presLayoutVars>
      </dgm:prSet>
      <dgm:spPr/>
      <dgm:t>
        <a:bodyPr/>
        <a:lstStyle/>
        <a:p>
          <a:endParaRPr lang="en-IN"/>
        </a:p>
      </dgm:t>
    </dgm:pt>
    <dgm:pt modelId="{E8B9A4F5-A975-49A2-815D-125B4BCA3AF4}" type="pres">
      <dgm:prSet presAssocID="{D1DD04FD-D802-4AB0-9322-5E0202B76DB9}" presName="ThreeNodes_1_text" presStyleLbl="node1" presStyleIdx="2" presStyleCnt="3">
        <dgm:presLayoutVars>
          <dgm:bulletEnabled val="1"/>
        </dgm:presLayoutVars>
      </dgm:prSet>
      <dgm:spPr/>
      <dgm:t>
        <a:bodyPr/>
        <a:lstStyle/>
        <a:p>
          <a:endParaRPr lang="en-IN"/>
        </a:p>
      </dgm:t>
    </dgm:pt>
    <dgm:pt modelId="{8561A253-D0DE-4623-93ED-9A6E08EFBFD6}" type="pres">
      <dgm:prSet presAssocID="{D1DD04FD-D802-4AB0-9322-5E0202B76DB9}" presName="ThreeNodes_2_text" presStyleLbl="node1" presStyleIdx="2" presStyleCnt="3">
        <dgm:presLayoutVars>
          <dgm:bulletEnabled val="1"/>
        </dgm:presLayoutVars>
      </dgm:prSet>
      <dgm:spPr/>
      <dgm:t>
        <a:bodyPr/>
        <a:lstStyle/>
        <a:p>
          <a:endParaRPr lang="en-IN"/>
        </a:p>
      </dgm:t>
    </dgm:pt>
    <dgm:pt modelId="{AEFEFB17-3C4C-499B-9155-D0FD56639540}" type="pres">
      <dgm:prSet presAssocID="{D1DD04FD-D802-4AB0-9322-5E0202B76DB9}" presName="ThreeNodes_3_text" presStyleLbl="node1" presStyleIdx="2" presStyleCnt="3">
        <dgm:presLayoutVars>
          <dgm:bulletEnabled val="1"/>
        </dgm:presLayoutVars>
      </dgm:prSet>
      <dgm:spPr/>
      <dgm:t>
        <a:bodyPr/>
        <a:lstStyle/>
        <a:p>
          <a:endParaRPr lang="en-IN"/>
        </a:p>
      </dgm:t>
    </dgm:pt>
  </dgm:ptLst>
  <dgm:cxnLst>
    <dgm:cxn modelId="{10B5876F-4B91-4B2E-810A-5DF6A0F50211}" type="presOf" srcId="{D80BD8A8-0777-4439-8F80-2C7BD02551B4}" destId="{0CD486E6-12C5-4115-87EC-B0A7AE6E688D}" srcOrd="0" destOrd="0" presId="urn:microsoft.com/office/officeart/2005/8/layout/vProcess5"/>
    <dgm:cxn modelId="{6EE3DC66-1314-468B-A016-F0AE9D695B40}" type="presOf" srcId="{8B34A32C-1A10-4534-BA9B-99BB44EB7338}" destId="{2B464E6B-6D97-4B3B-90CF-F7B6FF94437B}" srcOrd="0" destOrd="0" presId="urn:microsoft.com/office/officeart/2005/8/layout/vProcess5"/>
    <dgm:cxn modelId="{3BF34418-DB8F-46FB-9B4B-2976CF9E7052}" type="presOf" srcId="{D1DD04FD-D802-4AB0-9322-5E0202B76DB9}" destId="{17F39EF6-D171-41BE-ACC9-E1B4F3CFE5B8}" srcOrd="0" destOrd="0" presId="urn:microsoft.com/office/officeart/2005/8/layout/vProcess5"/>
    <dgm:cxn modelId="{F39C9BE2-F638-44CA-98D0-A43C3EE8969A}" type="presOf" srcId="{9A680A0C-5F5B-4012-8155-769E1A2FFD91}" destId="{8561A253-D0DE-4623-93ED-9A6E08EFBFD6}" srcOrd="1" destOrd="0" presId="urn:microsoft.com/office/officeart/2005/8/layout/vProcess5"/>
    <dgm:cxn modelId="{9D60159C-EE5B-4190-BEC6-4DC64E0F42E8}" srcId="{D1DD04FD-D802-4AB0-9322-5E0202B76DB9}" destId="{8B34A32C-1A10-4534-BA9B-99BB44EB7338}" srcOrd="2" destOrd="0" parTransId="{172AEC03-AC89-46AF-B99E-BE389DB55B99}" sibTransId="{1046AA0C-F166-4834-8443-D4A26BA07873}"/>
    <dgm:cxn modelId="{94BAF55B-C60D-46FB-99F4-240FF4B7AEC7}" type="presOf" srcId="{9A680A0C-5F5B-4012-8155-769E1A2FFD91}" destId="{F686010D-4C83-418D-91FC-EE0DA72B780B}" srcOrd="0" destOrd="0" presId="urn:microsoft.com/office/officeart/2005/8/layout/vProcess5"/>
    <dgm:cxn modelId="{1C1F9EB4-0165-40D5-94E7-C56A99B83D6A}" type="presOf" srcId="{8B34A32C-1A10-4534-BA9B-99BB44EB7338}" destId="{AEFEFB17-3C4C-499B-9155-D0FD56639540}" srcOrd="1" destOrd="0" presId="urn:microsoft.com/office/officeart/2005/8/layout/vProcess5"/>
    <dgm:cxn modelId="{9E7F57E7-ECBD-4CBD-95F1-1CA0D6B98A8A}" type="presOf" srcId="{3EC62998-ED80-411B-AAF6-4444256C338B}" destId="{D053FFF3-70ED-48C4-B59B-B58B6B9AE008}" srcOrd="0" destOrd="0" presId="urn:microsoft.com/office/officeart/2005/8/layout/vProcess5"/>
    <dgm:cxn modelId="{162BCB98-D2BA-4BF2-A421-BD041971085C}" type="presOf" srcId="{85D104B0-EE41-44CC-BC76-3A9886B1E829}" destId="{E8B9A4F5-A975-49A2-815D-125B4BCA3AF4}" srcOrd="1" destOrd="0" presId="urn:microsoft.com/office/officeart/2005/8/layout/vProcess5"/>
    <dgm:cxn modelId="{DFAE4E6F-D989-4C49-AB32-478A3195B515}" srcId="{D1DD04FD-D802-4AB0-9322-5E0202B76DB9}" destId="{9A680A0C-5F5B-4012-8155-769E1A2FFD91}" srcOrd="1" destOrd="0" parTransId="{CF44D5D7-E3B0-4826-9056-F4AA2B5932E9}" sibTransId="{3EC62998-ED80-411B-AAF6-4444256C338B}"/>
    <dgm:cxn modelId="{07B4D15B-05FF-445C-BBFB-B7F1DBFFE7B4}" srcId="{D1DD04FD-D802-4AB0-9322-5E0202B76DB9}" destId="{85D104B0-EE41-44CC-BC76-3A9886B1E829}" srcOrd="0" destOrd="0" parTransId="{979BCC83-BA3A-4958-B855-5C1BC052ADCF}" sibTransId="{D80BD8A8-0777-4439-8F80-2C7BD02551B4}"/>
    <dgm:cxn modelId="{E8F969DA-0D71-48F8-9A28-2104FA183B36}" type="presOf" srcId="{85D104B0-EE41-44CC-BC76-3A9886B1E829}" destId="{8F600E41-CFFB-42E6-804E-0DA2DE76472D}" srcOrd="0" destOrd="0" presId="urn:microsoft.com/office/officeart/2005/8/layout/vProcess5"/>
    <dgm:cxn modelId="{FF8F177E-911D-484C-9177-A0F87D66B0C7}" type="presParOf" srcId="{17F39EF6-D171-41BE-ACC9-E1B4F3CFE5B8}" destId="{4F224E59-AE75-4B08-8487-3F3CF7929A96}" srcOrd="0" destOrd="0" presId="urn:microsoft.com/office/officeart/2005/8/layout/vProcess5"/>
    <dgm:cxn modelId="{C1AB31D7-04C5-49AC-A8EB-D63BCD7711D4}" type="presParOf" srcId="{17F39EF6-D171-41BE-ACC9-E1B4F3CFE5B8}" destId="{8F600E41-CFFB-42E6-804E-0DA2DE76472D}" srcOrd="1" destOrd="0" presId="urn:microsoft.com/office/officeart/2005/8/layout/vProcess5"/>
    <dgm:cxn modelId="{92C17A60-9155-4295-A5E3-61F50B76C53D}" type="presParOf" srcId="{17F39EF6-D171-41BE-ACC9-E1B4F3CFE5B8}" destId="{F686010D-4C83-418D-91FC-EE0DA72B780B}" srcOrd="2" destOrd="0" presId="urn:microsoft.com/office/officeart/2005/8/layout/vProcess5"/>
    <dgm:cxn modelId="{14BFB473-721C-4667-828C-7D10485C9DDC}" type="presParOf" srcId="{17F39EF6-D171-41BE-ACC9-E1B4F3CFE5B8}" destId="{2B464E6B-6D97-4B3B-90CF-F7B6FF94437B}" srcOrd="3" destOrd="0" presId="urn:microsoft.com/office/officeart/2005/8/layout/vProcess5"/>
    <dgm:cxn modelId="{55D4892D-4900-4A81-9B85-FE0254CA8DA1}" type="presParOf" srcId="{17F39EF6-D171-41BE-ACC9-E1B4F3CFE5B8}" destId="{0CD486E6-12C5-4115-87EC-B0A7AE6E688D}" srcOrd="4" destOrd="0" presId="urn:microsoft.com/office/officeart/2005/8/layout/vProcess5"/>
    <dgm:cxn modelId="{FDD90EB4-FCBD-4CE1-8566-B96177DE7083}" type="presParOf" srcId="{17F39EF6-D171-41BE-ACC9-E1B4F3CFE5B8}" destId="{D053FFF3-70ED-48C4-B59B-B58B6B9AE008}" srcOrd="5" destOrd="0" presId="urn:microsoft.com/office/officeart/2005/8/layout/vProcess5"/>
    <dgm:cxn modelId="{55DE05D1-78FE-479F-95B4-984240C06F31}" type="presParOf" srcId="{17F39EF6-D171-41BE-ACC9-E1B4F3CFE5B8}" destId="{E8B9A4F5-A975-49A2-815D-125B4BCA3AF4}" srcOrd="6" destOrd="0" presId="urn:microsoft.com/office/officeart/2005/8/layout/vProcess5"/>
    <dgm:cxn modelId="{B79FC4A9-3E89-44D2-AF1C-F104C730100B}" type="presParOf" srcId="{17F39EF6-D171-41BE-ACC9-E1B4F3CFE5B8}" destId="{8561A253-D0DE-4623-93ED-9A6E08EFBFD6}" srcOrd="7" destOrd="0" presId="urn:microsoft.com/office/officeart/2005/8/layout/vProcess5"/>
    <dgm:cxn modelId="{F7F87276-8987-486F-B6E8-C9B6EB6EF8E7}" type="presParOf" srcId="{17F39EF6-D171-41BE-ACC9-E1B4F3CFE5B8}" destId="{AEFEFB17-3C4C-499B-9155-D0FD56639540}" srcOrd="8" destOrd="0" presId="urn:microsoft.com/office/officeart/2005/8/layout/vProcess5"/>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16FD96D-8055-4E12-9586-E5468280EF21}">
      <dsp:nvSpPr>
        <dsp:cNvPr id="0" name=""/>
        <dsp:cNvSpPr/>
      </dsp:nvSpPr>
      <dsp:spPr>
        <a:xfrm rot="5400000">
          <a:off x="5639847" y="-2445388"/>
          <a:ext cx="534352" cy="5559552"/>
        </a:xfrm>
        <a:prstGeom prst="round2SameRect">
          <a:avLst/>
        </a:prstGeom>
        <a:solidFill>
          <a:schemeClr val="accent2">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Aerial photograph gives bird’s eye view enabling to see surface features of large area and their spatial relationships.</a:t>
          </a:r>
          <a:endParaRPr lang="en-IN" sz="1100" kern="1200" dirty="0">
            <a:solidFill>
              <a:srgbClr val="521AB6"/>
            </a:solidFill>
          </a:endParaRPr>
        </a:p>
      </dsp:txBody>
      <dsp:txXfrm rot="5400000">
        <a:off x="5639847" y="-2445388"/>
        <a:ext cx="534352" cy="5559552"/>
      </dsp:txXfrm>
    </dsp:sp>
    <dsp:sp modelId="{458573E8-4B46-4B76-A9B0-1ADCC719DF8D}">
      <dsp:nvSpPr>
        <dsp:cNvPr id="0" name=""/>
        <dsp:cNvSpPr/>
      </dsp:nvSpPr>
      <dsp:spPr>
        <a:xfrm>
          <a:off x="0" y="416"/>
          <a:ext cx="3127248" cy="667940"/>
        </a:xfrm>
        <a:prstGeom prst="roundRect">
          <a:avLst/>
        </a:prstGeom>
        <a:solidFill>
          <a:schemeClr val="accent2">
            <a:hueOff val="0"/>
            <a:satOff val="0"/>
            <a:lumOff val="0"/>
            <a:alphaOff val="0"/>
          </a:schemeClr>
        </a:solidFill>
        <a:ln>
          <a:noFill/>
        </a:ln>
        <a:effectLst>
          <a:outerShdw blurRad="57150" dist="38100" dir="5400000" algn="ctr" rotWithShape="0">
            <a:schemeClr val="accent2">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Synoptic view point</a:t>
          </a:r>
          <a:endParaRPr lang="en-IN" sz="1900" kern="1200" dirty="0">
            <a:solidFill>
              <a:srgbClr val="002060"/>
            </a:solidFill>
          </a:endParaRPr>
        </a:p>
      </dsp:txBody>
      <dsp:txXfrm>
        <a:off x="0" y="416"/>
        <a:ext cx="3127248" cy="667940"/>
      </dsp:txXfrm>
    </dsp:sp>
    <dsp:sp modelId="{CDD72184-2D08-4EE9-9BE5-49932DB934AA}">
      <dsp:nvSpPr>
        <dsp:cNvPr id="0" name=""/>
        <dsp:cNvSpPr/>
      </dsp:nvSpPr>
      <dsp:spPr>
        <a:xfrm rot="5400000">
          <a:off x="5639847" y="-1744051"/>
          <a:ext cx="534352" cy="5559552"/>
        </a:xfrm>
        <a:prstGeom prst="round2SameRect">
          <a:avLst/>
        </a:prstGeom>
        <a:solidFill>
          <a:schemeClr val="accent2">
            <a:tint val="40000"/>
            <a:alpha val="90000"/>
            <a:hueOff val="-242096"/>
            <a:satOff val="-22"/>
            <a:lumOff val="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Aerial photographs provide a permanent and objective records of the existing conditions of the earth’s surface at a point of time, thus can be used for historical records.</a:t>
          </a:r>
          <a:endParaRPr lang="en-IN" sz="1100" kern="1200" dirty="0">
            <a:solidFill>
              <a:srgbClr val="521AB6"/>
            </a:solidFill>
          </a:endParaRPr>
        </a:p>
      </dsp:txBody>
      <dsp:txXfrm rot="5400000">
        <a:off x="5639847" y="-1744051"/>
        <a:ext cx="534352" cy="5559552"/>
      </dsp:txXfrm>
    </dsp:sp>
    <dsp:sp modelId="{4D7DF534-522C-4F0D-A500-628C8DDAF979}">
      <dsp:nvSpPr>
        <dsp:cNvPr id="0" name=""/>
        <dsp:cNvSpPr/>
      </dsp:nvSpPr>
      <dsp:spPr>
        <a:xfrm>
          <a:off x="0" y="701754"/>
          <a:ext cx="3127248" cy="667940"/>
        </a:xfrm>
        <a:prstGeom prst="roundRect">
          <a:avLst/>
        </a:prstGeom>
        <a:solidFill>
          <a:schemeClr val="accent2">
            <a:hueOff val="-139687"/>
            <a:satOff val="-1610"/>
            <a:lumOff val="360"/>
            <a:alphaOff val="0"/>
          </a:schemeClr>
        </a:solidFill>
        <a:ln>
          <a:noFill/>
        </a:ln>
        <a:effectLst>
          <a:outerShdw blurRad="57150" dist="38100" dir="5400000" algn="ctr" rotWithShape="0">
            <a:schemeClr val="accent2">
              <a:hueOff val="-139687"/>
              <a:satOff val="-1610"/>
              <a:lumOff val="36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Time freezing ability</a:t>
          </a:r>
          <a:endParaRPr lang="en-IN" sz="1900" kern="1200" dirty="0">
            <a:solidFill>
              <a:srgbClr val="002060"/>
            </a:solidFill>
          </a:endParaRPr>
        </a:p>
      </dsp:txBody>
      <dsp:txXfrm>
        <a:off x="0" y="701754"/>
        <a:ext cx="3127248" cy="667940"/>
      </dsp:txXfrm>
    </dsp:sp>
    <dsp:sp modelId="{56E5C3E1-AF19-4584-ACFB-83CE22612835}">
      <dsp:nvSpPr>
        <dsp:cNvPr id="0" name=""/>
        <dsp:cNvSpPr/>
      </dsp:nvSpPr>
      <dsp:spPr>
        <a:xfrm rot="5400000">
          <a:off x="5639847" y="-1042713"/>
          <a:ext cx="534352" cy="5559552"/>
        </a:xfrm>
        <a:prstGeom prst="round2SameRect">
          <a:avLst/>
        </a:prstGeom>
        <a:solidFill>
          <a:schemeClr val="accent2">
            <a:tint val="40000"/>
            <a:alpha val="90000"/>
            <a:hueOff val="-484193"/>
            <a:satOff val="-44"/>
            <a:lumOff val="13"/>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They provide a stop action view of the dynamic conditions of earth’ surface features, thus useful in studying dynamic phenomenon such as flood, forest fire, agriculture etc</a:t>
          </a:r>
          <a:r>
            <a:rPr lang="en-GB" sz="1100" kern="1200" dirty="0" smtClean="0"/>
            <a:t>.</a:t>
          </a:r>
          <a:endParaRPr lang="en-IN" sz="1100" kern="1200" dirty="0"/>
        </a:p>
      </dsp:txBody>
      <dsp:txXfrm rot="5400000">
        <a:off x="5639847" y="-1042713"/>
        <a:ext cx="534352" cy="5559552"/>
      </dsp:txXfrm>
    </dsp:sp>
    <dsp:sp modelId="{B10FE959-1957-4474-906B-24E684E61801}">
      <dsp:nvSpPr>
        <dsp:cNvPr id="0" name=""/>
        <dsp:cNvSpPr/>
      </dsp:nvSpPr>
      <dsp:spPr>
        <a:xfrm>
          <a:off x="0" y="1403092"/>
          <a:ext cx="3127248" cy="667940"/>
        </a:xfrm>
        <a:prstGeom prst="roundRect">
          <a:avLst/>
        </a:prstGeom>
        <a:solidFill>
          <a:schemeClr val="accent2">
            <a:hueOff val="-279374"/>
            <a:satOff val="-3219"/>
            <a:lumOff val="720"/>
            <a:alphaOff val="0"/>
          </a:schemeClr>
        </a:solidFill>
        <a:ln>
          <a:noFill/>
        </a:ln>
        <a:effectLst>
          <a:outerShdw blurRad="57150" dist="38100" dir="5400000" algn="ctr" rotWithShape="0">
            <a:schemeClr val="accent2">
              <a:hueOff val="-279374"/>
              <a:satOff val="-3219"/>
              <a:lumOff val="72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Capability to stop action</a:t>
          </a:r>
          <a:endParaRPr lang="en-IN" sz="1900" kern="1200" dirty="0">
            <a:solidFill>
              <a:srgbClr val="002060"/>
            </a:solidFill>
          </a:endParaRPr>
        </a:p>
      </dsp:txBody>
      <dsp:txXfrm>
        <a:off x="0" y="1403092"/>
        <a:ext cx="3127248" cy="667940"/>
      </dsp:txXfrm>
    </dsp:sp>
    <dsp:sp modelId="{4FC1C93E-DE13-4805-94BB-5DFEC649AD30}">
      <dsp:nvSpPr>
        <dsp:cNvPr id="0" name=""/>
        <dsp:cNvSpPr/>
      </dsp:nvSpPr>
      <dsp:spPr>
        <a:xfrm rot="5400000">
          <a:off x="5639847" y="-341376"/>
          <a:ext cx="534352" cy="5559552"/>
        </a:xfrm>
        <a:prstGeom prst="round2SameRect">
          <a:avLst/>
        </a:prstGeom>
        <a:solidFill>
          <a:schemeClr val="accent2">
            <a:tint val="40000"/>
            <a:alpha val="90000"/>
            <a:hueOff val="-726289"/>
            <a:satOff val="-67"/>
            <a:lumOff val="1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Aerial photograph can be achieved sensitive to the electromagnetic (EM) wave outside the spectral sensitivity of human eye with very high spatial resolution. </a:t>
          </a:r>
          <a:endParaRPr lang="en-IN" sz="1100" kern="1200" dirty="0">
            <a:solidFill>
              <a:srgbClr val="521AB6"/>
            </a:solidFill>
          </a:endParaRPr>
        </a:p>
      </dsp:txBody>
      <dsp:txXfrm rot="5400000">
        <a:off x="5639847" y="-341376"/>
        <a:ext cx="534352" cy="5559552"/>
      </dsp:txXfrm>
    </dsp:sp>
    <dsp:sp modelId="{D393CA64-3C92-4A1E-8A96-58103B8909BE}">
      <dsp:nvSpPr>
        <dsp:cNvPr id="0" name=""/>
        <dsp:cNvSpPr/>
      </dsp:nvSpPr>
      <dsp:spPr>
        <a:xfrm>
          <a:off x="0" y="2104429"/>
          <a:ext cx="3127248" cy="667940"/>
        </a:xfrm>
        <a:prstGeom prst="roundRect">
          <a:avLst/>
        </a:prstGeom>
        <a:solidFill>
          <a:schemeClr val="accent2">
            <a:hueOff val="-419062"/>
            <a:satOff val="-4829"/>
            <a:lumOff val="1079"/>
            <a:alphaOff val="0"/>
          </a:schemeClr>
        </a:solidFill>
        <a:ln>
          <a:noFill/>
        </a:ln>
        <a:effectLst>
          <a:outerShdw blurRad="57150" dist="38100" dir="5400000" algn="ctr" rotWithShape="0">
            <a:schemeClr val="accent2">
              <a:hueOff val="-419062"/>
              <a:satOff val="-4829"/>
              <a:lumOff val="1079"/>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Spectral resolution and spatial resolution</a:t>
          </a:r>
          <a:endParaRPr lang="en-IN" sz="1900" kern="1200" dirty="0">
            <a:solidFill>
              <a:srgbClr val="002060"/>
            </a:solidFill>
          </a:endParaRPr>
        </a:p>
      </dsp:txBody>
      <dsp:txXfrm>
        <a:off x="0" y="2104429"/>
        <a:ext cx="3127248" cy="667940"/>
      </dsp:txXfrm>
    </dsp:sp>
    <dsp:sp modelId="{EC764D8C-EC65-4903-9DA4-B6A2E16AC1A4}">
      <dsp:nvSpPr>
        <dsp:cNvPr id="0" name=""/>
        <dsp:cNvSpPr/>
      </dsp:nvSpPr>
      <dsp:spPr>
        <a:xfrm rot="5400000">
          <a:off x="5639847" y="359961"/>
          <a:ext cx="534352" cy="5559552"/>
        </a:xfrm>
        <a:prstGeom prst="round2SameRect">
          <a:avLst/>
        </a:prstGeom>
        <a:solidFill>
          <a:schemeClr val="accent2">
            <a:tint val="40000"/>
            <a:alpha val="90000"/>
            <a:hueOff val="-968386"/>
            <a:satOff val="-89"/>
            <a:lumOff val="26"/>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Stereo-</a:t>
          </a:r>
          <a:r>
            <a:rPr lang="en-GB" sz="1100" kern="1200" dirty="0" err="1" smtClean="0">
              <a:solidFill>
                <a:srgbClr val="521AB6"/>
              </a:solidFill>
            </a:rPr>
            <a:t>scopic</a:t>
          </a:r>
          <a:r>
            <a:rPr lang="en-GB" sz="1100" kern="1200" dirty="0" smtClean="0">
              <a:solidFill>
                <a:srgbClr val="521AB6"/>
              </a:solidFill>
            </a:rPr>
            <a:t> view can be obtained from aerial photographs enabling for both vertical and horizontal measurements.</a:t>
          </a:r>
          <a:endParaRPr lang="en-IN" sz="1100" kern="1200" dirty="0">
            <a:solidFill>
              <a:srgbClr val="521AB6"/>
            </a:solidFill>
          </a:endParaRPr>
        </a:p>
      </dsp:txBody>
      <dsp:txXfrm rot="5400000">
        <a:off x="5639847" y="359961"/>
        <a:ext cx="534352" cy="5559552"/>
      </dsp:txXfrm>
    </dsp:sp>
    <dsp:sp modelId="{4256C844-9674-400C-8D3B-F94CED6E7204}">
      <dsp:nvSpPr>
        <dsp:cNvPr id="0" name=""/>
        <dsp:cNvSpPr/>
      </dsp:nvSpPr>
      <dsp:spPr>
        <a:xfrm>
          <a:off x="0" y="2805767"/>
          <a:ext cx="3127248" cy="667940"/>
        </a:xfrm>
        <a:prstGeom prst="roundRect">
          <a:avLst/>
        </a:prstGeom>
        <a:solidFill>
          <a:schemeClr val="accent2">
            <a:hueOff val="-558749"/>
            <a:satOff val="-6439"/>
            <a:lumOff val="1439"/>
            <a:alphaOff val="0"/>
          </a:schemeClr>
        </a:solidFill>
        <a:ln>
          <a:noFill/>
        </a:ln>
        <a:effectLst>
          <a:outerShdw blurRad="57150" dist="38100" dir="5400000" algn="ctr" rotWithShape="0">
            <a:schemeClr val="accent2">
              <a:hueOff val="-558749"/>
              <a:satOff val="-6439"/>
              <a:lumOff val="1439"/>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Three dimensional perspectives</a:t>
          </a:r>
          <a:endParaRPr lang="en-IN" sz="1900" kern="1200" dirty="0">
            <a:solidFill>
              <a:srgbClr val="002060"/>
            </a:solidFill>
          </a:endParaRPr>
        </a:p>
      </dsp:txBody>
      <dsp:txXfrm>
        <a:off x="0" y="2805767"/>
        <a:ext cx="3127248" cy="667940"/>
      </dsp:txXfrm>
    </dsp:sp>
    <dsp:sp modelId="{9D98C9A8-0E59-4695-92F2-8312CB5BCF83}">
      <dsp:nvSpPr>
        <dsp:cNvPr id="0" name=""/>
        <dsp:cNvSpPr/>
      </dsp:nvSpPr>
      <dsp:spPr>
        <a:xfrm rot="5400000">
          <a:off x="5639847" y="1061299"/>
          <a:ext cx="534352" cy="5559552"/>
        </a:xfrm>
        <a:prstGeom prst="round2SameRect">
          <a:avLst/>
        </a:prstGeom>
        <a:solidFill>
          <a:schemeClr val="accent2">
            <a:tint val="40000"/>
            <a:alpha val="90000"/>
            <a:hueOff val="-1210482"/>
            <a:satOff val="-111"/>
            <a:lumOff val="32"/>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Aerial photographs of different scales are available in websites approved by agencies involved in Aerial photography mission.</a:t>
          </a:r>
          <a:endParaRPr lang="en-IN" sz="1100" kern="1200" dirty="0">
            <a:solidFill>
              <a:srgbClr val="521AB6"/>
            </a:solidFill>
          </a:endParaRPr>
        </a:p>
      </dsp:txBody>
      <dsp:txXfrm rot="5400000">
        <a:off x="5639847" y="1061299"/>
        <a:ext cx="534352" cy="5559552"/>
      </dsp:txXfrm>
    </dsp:sp>
    <dsp:sp modelId="{B7B56115-3556-457D-8965-15D0446BEB75}">
      <dsp:nvSpPr>
        <dsp:cNvPr id="0" name=""/>
        <dsp:cNvSpPr/>
      </dsp:nvSpPr>
      <dsp:spPr>
        <a:xfrm>
          <a:off x="0" y="3507105"/>
          <a:ext cx="3127248" cy="667940"/>
        </a:xfrm>
        <a:prstGeom prst="roundRect">
          <a:avLst/>
        </a:prstGeom>
        <a:solidFill>
          <a:schemeClr val="accent2">
            <a:hueOff val="-698436"/>
            <a:satOff val="-8048"/>
            <a:lumOff val="1799"/>
            <a:alphaOff val="0"/>
          </a:schemeClr>
        </a:solidFill>
        <a:ln>
          <a:noFill/>
        </a:ln>
        <a:effectLst>
          <a:outerShdw blurRad="57150" dist="38100" dir="5400000" algn="ctr" rotWithShape="0">
            <a:schemeClr val="accent2">
              <a:hueOff val="-698436"/>
              <a:satOff val="-8048"/>
              <a:lumOff val="1799"/>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Availability</a:t>
          </a:r>
          <a:endParaRPr lang="en-IN" sz="1900" kern="1200" dirty="0">
            <a:solidFill>
              <a:srgbClr val="002060"/>
            </a:solidFill>
          </a:endParaRPr>
        </a:p>
      </dsp:txBody>
      <dsp:txXfrm>
        <a:off x="0" y="3507105"/>
        <a:ext cx="3127248" cy="667940"/>
      </dsp:txXfrm>
    </dsp:sp>
    <dsp:sp modelId="{C9A18C14-5CBC-457D-9BAD-5A325D8C959D}">
      <dsp:nvSpPr>
        <dsp:cNvPr id="0" name=""/>
        <dsp:cNvSpPr/>
      </dsp:nvSpPr>
      <dsp:spPr>
        <a:xfrm rot="5400000">
          <a:off x="5639847" y="1762636"/>
          <a:ext cx="534352" cy="5559552"/>
        </a:xfrm>
        <a:prstGeom prst="round2SameRect">
          <a:avLst/>
        </a:prstGeom>
        <a:solidFill>
          <a:schemeClr val="accent2">
            <a:tint val="40000"/>
            <a:alpha val="90000"/>
            <a:hueOff val="-1452578"/>
            <a:satOff val="-133"/>
            <a:lumOff val="39"/>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41910" tIns="20955" rIns="41910" bIns="20955" numCol="1" spcCol="1270" anchor="ctr" anchorCtr="0">
          <a:noAutofit/>
        </a:bodyPr>
        <a:lstStyle/>
        <a:p>
          <a:pPr marL="57150" lvl="1" indent="-57150" algn="ctr" defTabSz="488950">
            <a:lnSpc>
              <a:spcPct val="90000"/>
            </a:lnSpc>
            <a:spcBef>
              <a:spcPct val="0"/>
            </a:spcBef>
            <a:spcAft>
              <a:spcPct val="15000"/>
            </a:spcAft>
            <a:buChar char="••"/>
          </a:pPr>
          <a:r>
            <a:rPr lang="en-GB" sz="1100" kern="1200" dirty="0" smtClean="0">
              <a:solidFill>
                <a:srgbClr val="521AB6"/>
              </a:solidFill>
            </a:rPr>
            <a:t>They are much cheaper than that of field survey and more accurate than maps.</a:t>
          </a:r>
          <a:endParaRPr lang="en-IN" sz="1100" kern="1200" dirty="0">
            <a:solidFill>
              <a:srgbClr val="521AB6"/>
            </a:solidFill>
          </a:endParaRPr>
        </a:p>
      </dsp:txBody>
      <dsp:txXfrm rot="5400000">
        <a:off x="5639847" y="1762636"/>
        <a:ext cx="534352" cy="5559552"/>
      </dsp:txXfrm>
    </dsp:sp>
    <dsp:sp modelId="{FB4B893A-1212-4A8D-958E-B3505D480C8E}">
      <dsp:nvSpPr>
        <dsp:cNvPr id="0" name=""/>
        <dsp:cNvSpPr/>
      </dsp:nvSpPr>
      <dsp:spPr>
        <a:xfrm>
          <a:off x="0" y="4208859"/>
          <a:ext cx="3127248" cy="667940"/>
        </a:xfrm>
        <a:prstGeom prst="roundRect">
          <a:avLst/>
        </a:prstGeom>
        <a:solidFill>
          <a:schemeClr val="accent2">
            <a:hueOff val="-838123"/>
            <a:satOff val="-9658"/>
            <a:lumOff val="2159"/>
            <a:alphaOff val="0"/>
          </a:schemeClr>
        </a:solidFill>
        <a:ln>
          <a:noFill/>
        </a:ln>
        <a:effectLst>
          <a:outerShdw blurRad="57150" dist="38100" dir="5400000" algn="ctr" rotWithShape="0">
            <a:schemeClr val="accent2">
              <a:hueOff val="-838123"/>
              <a:satOff val="-9658"/>
              <a:lumOff val="2159"/>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72390" tIns="36195" rIns="72390" bIns="36195" numCol="1" spcCol="1270" anchor="ctr" anchorCtr="0">
          <a:noAutofit/>
        </a:bodyPr>
        <a:lstStyle/>
        <a:p>
          <a:pPr lvl="0" algn="ctr" defTabSz="844550">
            <a:lnSpc>
              <a:spcPct val="90000"/>
            </a:lnSpc>
            <a:spcBef>
              <a:spcPct val="0"/>
            </a:spcBef>
            <a:spcAft>
              <a:spcPct val="35000"/>
            </a:spcAft>
          </a:pPr>
          <a:r>
            <a:rPr lang="en-GB" sz="1900" b="1" kern="1200" dirty="0" smtClean="0">
              <a:solidFill>
                <a:srgbClr val="002060"/>
              </a:solidFill>
            </a:rPr>
            <a:t>Economy</a:t>
          </a:r>
          <a:endParaRPr lang="en-IN" sz="1900" kern="1200" dirty="0">
            <a:solidFill>
              <a:srgbClr val="002060"/>
            </a:solidFill>
          </a:endParaRPr>
        </a:p>
      </dsp:txBody>
      <dsp:txXfrm>
        <a:off x="0" y="4208859"/>
        <a:ext cx="3127248" cy="667940"/>
      </dsp:txXfrm>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7CA05A8-A04A-41B3-A7FC-9EAF6E04EB8F}">
      <dsp:nvSpPr>
        <dsp:cNvPr id="0" name=""/>
        <dsp:cNvSpPr/>
      </dsp:nvSpPr>
      <dsp:spPr>
        <a:xfrm>
          <a:off x="3439790" y="995933"/>
          <a:ext cx="957708" cy="455782"/>
        </a:xfrm>
        <a:custGeom>
          <a:avLst/>
          <a:gdLst/>
          <a:ahLst/>
          <a:cxnLst/>
          <a:rect l="0" t="0" r="0" b="0"/>
          <a:pathLst>
            <a:path>
              <a:moveTo>
                <a:pt x="0" y="0"/>
              </a:moveTo>
              <a:lnTo>
                <a:pt x="0" y="310602"/>
              </a:lnTo>
              <a:lnTo>
                <a:pt x="957708" y="310602"/>
              </a:lnTo>
              <a:lnTo>
                <a:pt x="957708" y="4557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0E2C7C-3A78-44BA-BDF2-2D475874B5F9}">
      <dsp:nvSpPr>
        <dsp:cNvPr id="0" name=""/>
        <dsp:cNvSpPr/>
      </dsp:nvSpPr>
      <dsp:spPr>
        <a:xfrm>
          <a:off x="2482081" y="2446862"/>
          <a:ext cx="957708" cy="455782"/>
        </a:xfrm>
        <a:custGeom>
          <a:avLst/>
          <a:gdLst/>
          <a:ahLst/>
          <a:cxnLst/>
          <a:rect l="0" t="0" r="0" b="0"/>
          <a:pathLst>
            <a:path>
              <a:moveTo>
                <a:pt x="0" y="0"/>
              </a:moveTo>
              <a:lnTo>
                <a:pt x="0" y="310602"/>
              </a:lnTo>
              <a:lnTo>
                <a:pt x="957708" y="310602"/>
              </a:lnTo>
              <a:lnTo>
                <a:pt x="957708" y="45578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57F84190-5D20-476D-9FAA-4C170FE63AA1}">
      <dsp:nvSpPr>
        <dsp:cNvPr id="0" name=""/>
        <dsp:cNvSpPr/>
      </dsp:nvSpPr>
      <dsp:spPr>
        <a:xfrm>
          <a:off x="1524372" y="2446862"/>
          <a:ext cx="957708" cy="455782"/>
        </a:xfrm>
        <a:custGeom>
          <a:avLst/>
          <a:gdLst/>
          <a:ahLst/>
          <a:cxnLst/>
          <a:rect l="0" t="0" r="0" b="0"/>
          <a:pathLst>
            <a:path>
              <a:moveTo>
                <a:pt x="957708" y="0"/>
              </a:moveTo>
              <a:lnTo>
                <a:pt x="957708" y="310602"/>
              </a:lnTo>
              <a:lnTo>
                <a:pt x="0" y="310602"/>
              </a:lnTo>
              <a:lnTo>
                <a:pt x="0" y="455782"/>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612E9636-2CCC-429F-909F-986E5EA89DBD}">
      <dsp:nvSpPr>
        <dsp:cNvPr id="0" name=""/>
        <dsp:cNvSpPr/>
      </dsp:nvSpPr>
      <dsp:spPr>
        <a:xfrm>
          <a:off x="2482081" y="995933"/>
          <a:ext cx="957708" cy="455782"/>
        </a:xfrm>
        <a:custGeom>
          <a:avLst/>
          <a:gdLst/>
          <a:ahLst/>
          <a:cxnLst/>
          <a:rect l="0" t="0" r="0" b="0"/>
          <a:pathLst>
            <a:path>
              <a:moveTo>
                <a:pt x="957708" y="0"/>
              </a:moveTo>
              <a:lnTo>
                <a:pt x="957708" y="310602"/>
              </a:lnTo>
              <a:lnTo>
                <a:pt x="0" y="310602"/>
              </a:lnTo>
              <a:lnTo>
                <a:pt x="0" y="455782"/>
              </a:lnTo>
            </a:path>
          </a:pathLst>
        </a:custGeom>
        <a:noFill/>
        <a:ln w="25400" cap="flat" cmpd="sng" algn="ctr">
          <a:solidFill>
            <a:schemeClr val="accent4">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90585116-5597-418C-81C8-8C722CE6B211}">
      <dsp:nvSpPr>
        <dsp:cNvPr id="0" name=""/>
        <dsp:cNvSpPr/>
      </dsp:nvSpPr>
      <dsp:spPr>
        <a:xfrm>
          <a:off x="2656209" y="786"/>
          <a:ext cx="1567160" cy="995146"/>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EEA17BA3-9260-469C-80D8-7F63BE47F084}">
      <dsp:nvSpPr>
        <dsp:cNvPr id="0" name=""/>
        <dsp:cNvSpPr/>
      </dsp:nvSpPr>
      <dsp:spPr>
        <a:xfrm>
          <a:off x="2830338" y="166208"/>
          <a:ext cx="1567160" cy="995146"/>
        </a:xfrm>
        <a:prstGeom prst="roundRect">
          <a:avLst>
            <a:gd name="adj" fmla="val 10000"/>
          </a:avLst>
        </a:prstGeom>
        <a:solidFill>
          <a:schemeClr val="lt1">
            <a:alpha val="90000"/>
            <a:hueOff val="0"/>
            <a:satOff val="0"/>
            <a:lumOff val="0"/>
            <a:alphaOff val="0"/>
          </a:schemeClr>
        </a:solidFill>
        <a:ln w="25400" cap="flat" cmpd="sng" algn="ctr">
          <a:solidFill>
            <a:schemeClr val="accent2">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t>Types of Aerial Photos</a:t>
          </a:r>
          <a:endParaRPr lang="en-IN" sz="1800" kern="1200" dirty="0"/>
        </a:p>
      </dsp:txBody>
      <dsp:txXfrm>
        <a:off x="2830338" y="166208"/>
        <a:ext cx="1567160" cy="995146"/>
      </dsp:txXfrm>
    </dsp:sp>
    <dsp:sp modelId="{0B128EF0-38FF-46AD-9A9E-00ED2A5FBDAD}">
      <dsp:nvSpPr>
        <dsp:cNvPr id="0" name=""/>
        <dsp:cNvSpPr/>
      </dsp:nvSpPr>
      <dsp:spPr>
        <a:xfrm>
          <a:off x="1698500" y="1451715"/>
          <a:ext cx="1567160" cy="99514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46851EED-E016-4C09-96FA-EF1EE544E327}">
      <dsp:nvSpPr>
        <dsp:cNvPr id="0" name=""/>
        <dsp:cNvSpPr/>
      </dsp:nvSpPr>
      <dsp:spPr>
        <a:xfrm>
          <a:off x="1872629" y="1617137"/>
          <a:ext cx="1567160" cy="99514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t>Oblique photos</a:t>
          </a:r>
          <a:endParaRPr lang="en-IN" sz="1800" kern="1200" dirty="0"/>
        </a:p>
      </dsp:txBody>
      <dsp:txXfrm>
        <a:off x="1872629" y="1617137"/>
        <a:ext cx="1567160" cy="995146"/>
      </dsp:txXfrm>
    </dsp:sp>
    <dsp:sp modelId="{CF50B195-4E0E-4024-B49A-9005E5D6ED0B}">
      <dsp:nvSpPr>
        <dsp:cNvPr id="0" name=""/>
        <dsp:cNvSpPr/>
      </dsp:nvSpPr>
      <dsp:spPr>
        <a:xfrm>
          <a:off x="740791" y="2902644"/>
          <a:ext cx="1567160" cy="9951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32EC31D-FD2B-4307-8A7A-6323055EA5FE}">
      <dsp:nvSpPr>
        <dsp:cNvPr id="0" name=""/>
        <dsp:cNvSpPr/>
      </dsp:nvSpPr>
      <dsp:spPr>
        <a:xfrm>
          <a:off x="914920" y="3068066"/>
          <a:ext cx="1567160" cy="99514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high angle</a:t>
          </a:r>
          <a:endParaRPr lang="en-IN" sz="1800" kern="1200" dirty="0"/>
        </a:p>
      </dsp:txBody>
      <dsp:txXfrm>
        <a:off x="914920" y="3068066"/>
        <a:ext cx="1567160" cy="995146"/>
      </dsp:txXfrm>
    </dsp:sp>
    <dsp:sp modelId="{72F7EC12-B90C-4035-822E-1FFF9813930A}">
      <dsp:nvSpPr>
        <dsp:cNvPr id="0" name=""/>
        <dsp:cNvSpPr/>
      </dsp:nvSpPr>
      <dsp:spPr>
        <a:xfrm>
          <a:off x="2656209" y="2902644"/>
          <a:ext cx="1567160" cy="995146"/>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57948416-80B9-494C-B25B-0E0F1085AF3A}">
      <dsp:nvSpPr>
        <dsp:cNvPr id="0" name=""/>
        <dsp:cNvSpPr/>
      </dsp:nvSpPr>
      <dsp:spPr>
        <a:xfrm>
          <a:off x="2830338" y="3068066"/>
          <a:ext cx="1567160" cy="995146"/>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kern="1200" dirty="0" smtClean="0"/>
            <a:t>low angle</a:t>
          </a:r>
          <a:endParaRPr lang="en-IN" sz="1800" kern="1200" dirty="0"/>
        </a:p>
      </dsp:txBody>
      <dsp:txXfrm>
        <a:off x="2830338" y="3068066"/>
        <a:ext cx="1567160" cy="995146"/>
      </dsp:txXfrm>
    </dsp:sp>
    <dsp:sp modelId="{40212E36-855C-4C40-96DF-B7F10B70B5C8}">
      <dsp:nvSpPr>
        <dsp:cNvPr id="0" name=""/>
        <dsp:cNvSpPr/>
      </dsp:nvSpPr>
      <dsp:spPr>
        <a:xfrm>
          <a:off x="3613918" y="1451715"/>
          <a:ext cx="1567160" cy="995146"/>
        </a:xfrm>
        <a:prstGeom prst="roundRect">
          <a:avLst>
            <a:gd name="adj" fmla="val 10000"/>
          </a:avLst>
        </a:prstGeom>
        <a:solidFill>
          <a:schemeClr val="accent4">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C06FD86-7508-488D-906C-E67C1ABBD7DD}">
      <dsp:nvSpPr>
        <dsp:cNvPr id="0" name=""/>
        <dsp:cNvSpPr/>
      </dsp:nvSpPr>
      <dsp:spPr>
        <a:xfrm>
          <a:off x="3788047" y="1617137"/>
          <a:ext cx="1567160" cy="995146"/>
        </a:xfrm>
        <a:prstGeom prst="roundRect">
          <a:avLst>
            <a:gd name="adj" fmla="val 10000"/>
          </a:avLst>
        </a:prstGeom>
        <a:solidFill>
          <a:schemeClr val="lt1">
            <a:alpha val="90000"/>
            <a:hueOff val="0"/>
            <a:satOff val="0"/>
            <a:lumOff val="0"/>
            <a:alphaOff val="0"/>
          </a:schemeClr>
        </a:solidFill>
        <a:ln w="25400" cap="flat" cmpd="sng" algn="ctr">
          <a:solidFill>
            <a:schemeClr val="accent4">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GB" sz="1800" b="1" kern="1200" dirty="0" smtClean="0"/>
            <a:t>Vertical photos</a:t>
          </a:r>
          <a:endParaRPr lang="en-IN" sz="1800" kern="1200" dirty="0"/>
        </a:p>
      </dsp:txBody>
      <dsp:txXfrm>
        <a:off x="3788047" y="1617137"/>
        <a:ext cx="1567160" cy="995146"/>
      </dsp:txXfrm>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6C187DD1-E0F5-4D1B-932E-88FAF8E42A0F}">
      <dsp:nvSpPr>
        <dsp:cNvPr id="0" name=""/>
        <dsp:cNvSpPr/>
      </dsp:nvSpPr>
      <dsp:spPr>
        <a:xfrm>
          <a:off x="1924050" y="0"/>
          <a:ext cx="2247900" cy="1016000"/>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smtClean="0"/>
            <a:t>Parallel Projection</a:t>
          </a:r>
          <a:endParaRPr lang="en-IN" sz="1800" kern="1200" dirty="0"/>
        </a:p>
      </dsp:txBody>
      <dsp:txXfrm>
        <a:off x="1924050" y="0"/>
        <a:ext cx="2247900" cy="1016000"/>
      </dsp:txXfrm>
    </dsp:sp>
    <dsp:sp modelId="{068DDC1D-A0D4-400A-AC1B-AD931AC3CDB7}">
      <dsp:nvSpPr>
        <dsp:cNvPr id="0" name=""/>
        <dsp:cNvSpPr/>
      </dsp:nvSpPr>
      <dsp:spPr>
        <a:xfrm rot="5400000">
          <a:off x="2857500" y="1041399"/>
          <a:ext cx="380999" cy="45720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IN" sz="1400" kern="1200"/>
        </a:p>
      </dsp:txBody>
      <dsp:txXfrm rot="5400000">
        <a:off x="2857500" y="1041399"/>
        <a:ext cx="380999" cy="457200"/>
      </dsp:txXfrm>
    </dsp:sp>
    <dsp:sp modelId="{2A5C07F4-7F7C-47FE-893C-3914C4BB376C}">
      <dsp:nvSpPr>
        <dsp:cNvPr id="0" name=""/>
        <dsp:cNvSpPr/>
      </dsp:nvSpPr>
      <dsp:spPr>
        <a:xfrm>
          <a:off x="1924050" y="1523999"/>
          <a:ext cx="2247900" cy="1016000"/>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Orthogonal Projection</a:t>
          </a:r>
          <a:endParaRPr lang="en-IN" sz="1800" kern="1200" dirty="0"/>
        </a:p>
      </dsp:txBody>
      <dsp:txXfrm>
        <a:off x="1924050" y="1523999"/>
        <a:ext cx="2247900" cy="1016000"/>
      </dsp:txXfrm>
    </dsp:sp>
    <dsp:sp modelId="{026A5C3D-FC69-4EE5-9A14-855F439734BF}">
      <dsp:nvSpPr>
        <dsp:cNvPr id="0" name=""/>
        <dsp:cNvSpPr/>
      </dsp:nvSpPr>
      <dsp:spPr>
        <a:xfrm rot="5400000">
          <a:off x="2857500" y="2565399"/>
          <a:ext cx="381000" cy="45720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622300">
            <a:lnSpc>
              <a:spcPct val="90000"/>
            </a:lnSpc>
            <a:spcBef>
              <a:spcPct val="0"/>
            </a:spcBef>
            <a:spcAft>
              <a:spcPct val="35000"/>
            </a:spcAft>
          </a:pPr>
          <a:endParaRPr lang="en-IN" sz="1400" kern="1200"/>
        </a:p>
      </dsp:txBody>
      <dsp:txXfrm rot="5400000">
        <a:off x="2857500" y="2565399"/>
        <a:ext cx="381000" cy="457200"/>
      </dsp:txXfrm>
    </dsp:sp>
    <dsp:sp modelId="{DA3A742C-BCC2-455D-9623-3DBEF0A0CAF4}">
      <dsp:nvSpPr>
        <dsp:cNvPr id="0" name=""/>
        <dsp:cNvSpPr/>
      </dsp:nvSpPr>
      <dsp:spPr>
        <a:xfrm>
          <a:off x="1924050" y="3047999"/>
          <a:ext cx="2247900" cy="1016000"/>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smtClean="0"/>
            <a:t>Central Projection (Perspective Projection)</a:t>
          </a:r>
          <a:endParaRPr lang="en-IN" sz="1800" kern="1200"/>
        </a:p>
      </dsp:txBody>
      <dsp:txXfrm>
        <a:off x="1924050" y="3047999"/>
        <a:ext cx="2247900" cy="1016000"/>
      </dsp:txXfrm>
    </dsp:sp>
  </dsp:spTree>
</dsp:drawing>
</file>

<file path=ppt/diagrams/drawing4.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D69F79-656E-4ABB-9BE6-4B2E8D7F6B19}">
      <dsp:nvSpPr>
        <dsp:cNvPr id="0" name=""/>
        <dsp:cNvSpPr/>
      </dsp:nvSpPr>
      <dsp:spPr>
        <a:xfrm>
          <a:off x="1211661" y="604"/>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Shape (Pattern)</a:t>
          </a:r>
          <a:endParaRPr lang="en-IN" sz="1800" kern="1200" dirty="0"/>
        </a:p>
      </dsp:txBody>
      <dsp:txXfrm>
        <a:off x="1211661" y="604"/>
        <a:ext cx="1920076" cy="495179"/>
      </dsp:txXfrm>
    </dsp:sp>
    <dsp:sp modelId="{F15BB8EA-F030-4F34-965B-E88C89C7A4D2}">
      <dsp:nvSpPr>
        <dsp:cNvPr id="0" name=""/>
        <dsp:cNvSpPr/>
      </dsp:nvSpPr>
      <dsp:spPr>
        <a:xfrm rot="5400000">
          <a:off x="2078853" y="508163"/>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508163"/>
        <a:ext cx="185692" cy="222830"/>
      </dsp:txXfrm>
    </dsp:sp>
    <dsp:sp modelId="{3C4B6412-1561-4D14-A23F-659959598C42}">
      <dsp:nvSpPr>
        <dsp:cNvPr id="0" name=""/>
        <dsp:cNvSpPr/>
      </dsp:nvSpPr>
      <dsp:spPr>
        <a:xfrm>
          <a:off x="1211661" y="743373"/>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Size</a:t>
          </a:r>
          <a:endParaRPr lang="en-IN" sz="1800" kern="1200" dirty="0"/>
        </a:p>
      </dsp:txBody>
      <dsp:txXfrm>
        <a:off x="1211661" y="743373"/>
        <a:ext cx="1920076" cy="495179"/>
      </dsp:txXfrm>
    </dsp:sp>
    <dsp:sp modelId="{BCD24FE7-C097-4F98-97AD-C3FC8182EC6A}">
      <dsp:nvSpPr>
        <dsp:cNvPr id="0" name=""/>
        <dsp:cNvSpPr/>
      </dsp:nvSpPr>
      <dsp:spPr>
        <a:xfrm rot="5400000">
          <a:off x="2078853" y="1250931"/>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1250931"/>
        <a:ext cx="185692" cy="222830"/>
      </dsp:txXfrm>
    </dsp:sp>
    <dsp:sp modelId="{9921109B-4F52-46E7-B24F-D8F68C7DE2C1}">
      <dsp:nvSpPr>
        <dsp:cNvPr id="0" name=""/>
        <dsp:cNvSpPr/>
      </dsp:nvSpPr>
      <dsp:spPr>
        <a:xfrm>
          <a:off x="1211661" y="1486141"/>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Tone/Colour</a:t>
          </a:r>
          <a:endParaRPr lang="en-IN" sz="1800" kern="1200" dirty="0"/>
        </a:p>
      </dsp:txBody>
      <dsp:txXfrm>
        <a:off x="1211661" y="1486141"/>
        <a:ext cx="1920076" cy="495179"/>
      </dsp:txXfrm>
    </dsp:sp>
    <dsp:sp modelId="{456FFB41-3747-4C4F-BB08-5B7006CD9ECA}">
      <dsp:nvSpPr>
        <dsp:cNvPr id="0" name=""/>
        <dsp:cNvSpPr/>
      </dsp:nvSpPr>
      <dsp:spPr>
        <a:xfrm rot="5400000">
          <a:off x="2078853" y="1993700"/>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1993700"/>
        <a:ext cx="185692" cy="222830"/>
      </dsp:txXfrm>
    </dsp:sp>
    <dsp:sp modelId="{6CE46114-CE48-461F-9177-930DB4A3C1B3}">
      <dsp:nvSpPr>
        <dsp:cNvPr id="0" name=""/>
        <dsp:cNvSpPr/>
      </dsp:nvSpPr>
      <dsp:spPr>
        <a:xfrm>
          <a:off x="1211661" y="2228910"/>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Shadow</a:t>
          </a:r>
          <a:endParaRPr lang="en-IN" sz="1800" kern="1200" dirty="0"/>
        </a:p>
      </dsp:txBody>
      <dsp:txXfrm>
        <a:off x="1211661" y="2228910"/>
        <a:ext cx="1920076" cy="495179"/>
      </dsp:txXfrm>
    </dsp:sp>
    <dsp:sp modelId="{1B45C927-9185-4C9D-B657-E9FD19C0AA00}">
      <dsp:nvSpPr>
        <dsp:cNvPr id="0" name=""/>
        <dsp:cNvSpPr/>
      </dsp:nvSpPr>
      <dsp:spPr>
        <a:xfrm rot="5400000">
          <a:off x="2078853" y="2736469"/>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2736469"/>
        <a:ext cx="185692" cy="222830"/>
      </dsp:txXfrm>
    </dsp:sp>
    <dsp:sp modelId="{BC2DAE68-6B8E-4243-93AD-D1E496048C7F}">
      <dsp:nvSpPr>
        <dsp:cNvPr id="0" name=""/>
        <dsp:cNvSpPr/>
      </dsp:nvSpPr>
      <dsp:spPr>
        <a:xfrm>
          <a:off x="1211661" y="2971679"/>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Texture</a:t>
          </a:r>
          <a:endParaRPr lang="en-IN" sz="1800" kern="1200" dirty="0"/>
        </a:p>
      </dsp:txBody>
      <dsp:txXfrm>
        <a:off x="1211661" y="2971679"/>
        <a:ext cx="1920076" cy="495179"/>
      </dsp:txXfrm>
    </dsp:sp>
    <dsp:sp modelId="{29684A9D-CADC-4CE1-9A56-B84E2C4F75C3}">
      <dsp:nvSpPr>
        <dsp:cNvPr id="0" name=""/>
        <dsp:cNvSpPr/>
      </dsp:nvSpPr>
      <dsp:spPr>
        <a:xfrm rot="5400000">
          <a:off x="2078853" y="3479237"/>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3479237"/>
        <a:ext cx="185692" cy="222830"/>
      </dsp:txXfrm>
    </dsp:sp>
    <dsp:sp modelId="{23017A46-DB98-4CD8-86F6-E230420DB541}">
      <dsp:nvSpPr>
        <dsp:cNvPr id="0" name=""/>
        <dsp:cNvSpPr/>
      </dsp:nvSpPr>
      <dsp:spPr>
        <a:xfrm>
          <a:off x="1211661" y="3714447"/>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Association/Site</a:t>
          </a:r>
          <a:endParaRPr lang="en-IN" sz="1800" kern="1200" dirty="0"/>
        </a:p>
      </dsp:txBody>
      <dsp:txXfrm>
        <a:off x="1211661" y="3714447"/>
        <a:ext cx="1920076" cy="495179"/>
      </dsp:txXfrm>
    </dsp:sp>
    <dsp:sp modelId="{AF82A4FE-5E46-46B6-B225-23B51C39CC7D}">
      <dsp:nvSpPr>
        <dsp:cNvPr id="0" name=""/>
        <dsp:cNvSpPr/>
      </dsp:nvSpPr>
      <dsp:spPr>
        <a:xfrm rot="5400000">
          <a:off x="2078853" y="4222006"/>
          <a:ext cx="185692" cy="222830"/>
        </a:xfrm>
        <a:prstGeom prst="rightArrow">
          <a:avLst>
            <a:gd name="adj1" fmla="val 60000"/>
            <a:gd name="adj2" fmla="val 50000"/>
          </a:avLst>
        </a:prstGeom>
        <a:solidFill>
          <a:schemeClr val="accent1">
            <a:tint val="60000"/>
            <a:hueOff val="0"/>
            <a:satOff val="0"/>
            <a:lumOff val="0"/>
            <a:alphaOff val="0"/>
          </a:schemeClr>
        </a:solidFill>
        <a:ln>
          <a:noFill/>
        </a:ln>
        <a:effectLst/>
        <a:scene3d>
          <a:camera prst="orthographicFront">
            <a:rot lat="0" lon="0" rev="0"/>
          </a:camera>
          <a:lightRig rig="contrasting" dir="t">
            <a:rot lat="0" lon="0" rev="1200000"/>
          </a:lightRig>
        </a:scene3d>
        <a:sp3d z="-182000" contourW="19050" prstMaterial="metal">
          <a:bevelT w="88900" h="203200"/>
          <a:bevelB w="165100" h="254000"/>
        </a:sp3d>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00050">
            <a:lnSpc>
              <a:spcPct val="90000"/>
            </a:lnSpc>
            <a:spcBef>
              <a:spcPct val="0"/>
            </a:spcBef>
            <a:spcAft>
              <a:spcPct val="35000"/>
            </a:spcAft>
          </a:pPr>
          <a:endParaRPr lang="en-IN" sz="900" kern="1200"/>
        </a:p>
      </dsp:txBody>
      <dsp:txXfrm rot="5400000">
        <a:off x="2078853" y="4222006"/>
        <a:ext cx="185692" cy="222830"/>
      </dsp:txXfrm>
    </dsp:sp>
    <dsp:sp modelId="{7F731106-0337-4EAA-8303-AB91105883CD}">
      <dsp:nvSpPr>
        <dsp:cNvPr id="0" name=""/>
        <dsp:cNvSpPr/>
      </dsp:nvSpPr>
      <dsp:spPr>
        <a:xfrm>
          <a:off x="1211661" y="4457216"/>
          <a:ext cx="1920076" cy="495179"/>
        </a:xfrm>
        <a:prstGeom prst="roundRect">
          <a:avLst>
            <a:gd name="adj" fmla="val 10000"/>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IN" sz="1800" b="1" kern="1200" dirty="0" smtClean="0"/>
            <a:t>Time </a:t>
          </a:r>
          <a:endParaRPr lang="en-IN" sz="1800" kern="1200" dirty="0"/>
        </a:p>
      </dsp:txBody>
      <dsp:txXfrm>
        <a:off x="1211661" y="4457216"/>
        <a:ext cx="1920076" cy="495179"/>
      </dsp:txXfrm>
    </dsp:sp>
  </dsp:spTree>
</dsp:drawing>
</file>

<file path=ppt/diagrams/drawing5.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8580DBD-7BD6-43B7-946F-A38EBDF13D40}">
      <dsp:nvSpPr>
        <dsp:cNvPr id="0" name=""/>
        <dsp:cNvSpPr/>
      </dsp:nvSpPr>
      <dsp:spPr>
        <a:xfrm>
          <a:off x="2019300" y="2025950"/>
          <a:ext cx="1105056" cy="383573"/>
        </a:xfrm>
        <a:custGeom>
          <a:avLst/>
          <a:gdLst/>
          <a:ahLst/>
          <a:cxnLst/>
          <a:rect l="0" t="0" r="0" b="0"/>
          <a:pathLst>
            <a:path>
              <a:moveTo>
                <a:pt x="0" y="0"/>
              </a:moveTo>
              <a:lnTo>
                <a:pt x="0" y="191786"/>
              </a:lnTo>
              <a:lnTo>
                <a:pt x="1105056" y="191786"/>
              </a:lnTo>
              <a:lnTo>
                <a:pt x="1105056" y="383573"/>
              </a:lnTo>
            </a:path>
          </a:pathLst>
        </a:custGeom>
        <a:noFill/>
        <a:ln w="2540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2221655E-9023-4172-8D11-0868D5821E6F}">
      <dsp:nvSpPr>
        <dsp:cNvPr id="0" name=""/>
        <dsp:cNvSpPr/>
      </dsp:nvSpPr>
      <dsp:spPr>
        <a:xfrm>
          <a:off x="914243" y="2025950"/>
          <a:ext cx="1105056" cy="383573"/>
        </a:xfrm>
        <a:custGeom>
          <a:avLst/>
          <a:gdLst/>
          <a:ahLst/>
          <a:cxnLst/>
          <a:rect l="0" t="0" r="0" b="0"/>
          <a:pathLst>
            <a:path>
              <a:moveTo>
                <a:pt x="1105056" y="0"/>
              </a:moveTo>
              <a:lnTo>
                <a:pt x="1105056" y="191786"/>
              </a:lnTo>
              <a:lnTo>
                <a:pt x="0" y="191786"/>
              </a:lnTo>
              <a:lnTo>
                <a:pt x="0" y="383573"/>
              </a:lnTo>
            </a:path>
          </a:pathLst>
        </a:custGeom>
        <a:noFill/>
        <a:ln w="25400" cap="flat" cmpd="sng" algn="ctr">
          <a:solidFill>
            <a:schemeClr val="accent1">
              <a:shade val="60000"/>
              <a:hueOff val="0"/>
              <a:satOff val="0"/>
              <a:lumOff val="0"/>
              <a:alphaOff val="0"/>
            </a:schemeClr>
          </a:solidFill>
          <a:prstDash val="solid"/>
        </a:ln>
        <a:effectLst/>
        <a:scene3d>
          <a:camera prst="orthographicFront">
            <a:rot lat="0" lon="0" rev="0"/>
          </a:camera>
          <a:lightRig rig="contrasting" dir="t">
            <a:rot lat="0" lon="0" rev="1200000"/>
          </a:lightRig>
        </a:scene3d>
        <a:sp3d z="-110000"/>
      </dsp:spPr>
      <dsp:style>
        <a:lnRef idx="2">
          <a:scrgbClr r="0" g="0" b="0"/>
        </a:lnRef>
        <a:fillRef idx="0">
          <a:scrgbClr r="0" g="0" b="0"/>
        </a:fillRef>
        <a:effectRef idx="0">
          <a:scrgbClr r="0" g="0" b="0"/>
        </a:effectRef>
        <a:fontRef idx="minor"/>
      </dsp:style>
    </dsp:sp>
    <dsp:sp modelId="{E8738FAE-0BBB-412F-9B0D-F25CCC895F4F}">
      <dsp:nvSpPr>
        <dsp:cNvPr id="0" name=""/>
        <dsp:cNvSpPr/>
      </dsp:nvSpPr>
      <dsp:spPr>
        <a:xfrm>
          <a:off x="1106030" y="1112680"/>
          <a:ext cx="1826539" cy="913269"/>
        </a:xfrm>
        <a:prstGeom prst="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kumimoji="0" lang="en-IN" sz="2400" b="0" i="0" u="none" strike="noStrike" kern="1200" cap="none" spc="0" normalizeH="0" baseline="0" noProof="0" dirty="0" smtClean="0">
              <a:ln/>
              <a:effectLst/>
              <a:uLnTx/>
              <a:uFillTx/>
              <a:latin typeface="+mn-lt"/>
              <a:ea typeface="+mn-ea"/>
              <a:cs typeface="+mn-cs"/>
            </a:rPr>
            <a:t>Types of Stereoscope</a:t>
          </a:r>
          <a:endParaRPr lang="en-IN" sz="2400" kern="1200" dirty="0"/>
        </a:p>
      </dsp:txBody>
      <dsp:txXfrm>
        <a:off x="1106030" y="1112680"/>
        <a:ext cx="1826539" cy="913269"/>
      </dsp:txXfrm>
    </dsp:sp>
    <dsp:sp modelId="{1970FABA-BB79-423C-9516-63D7F8359C80}">
      <dsp:nvSpPr>
        <dsp:cNvPr id="0" name=""/>
        <dsp:cNvSpPr/>
      </dsp:nvSpPr>
      <dsp:spPr>
        <a:xfrm>
          <a:off x="973" y="2409524"/>
          <a:ext cx="1826539" cy="913269"/>
        </a:xfrm>
        <a:prstGeom prst="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IN" sz="2400" b="1" kern="1200" smtClean="0"/>
            <a:t>Pocket Stereoscope</a:t>
          </a:r>
          <a:endParaRPr lang="en-IN" sz="2400" kern="1200"/>
        </a:p>
      </dsp:txBody>
      <dsp:txXfrm>
        <a:off x="973" y="2409524"/>
        <a:ext cx="1826539" cy="913269"/>
      </dsp:txXfrm>
    </dsp:sp>
    <dsp:sp modelId="{5D19CC31-F794-49CB-8B93-EDBF211E84FC}">
      <dsp:nvSpPr>
        <dsp:cNvPr id="0" name=""/>
        <dsp:cNvSpPr/>
      </dsp:nvSpPr>
      <dsp:spPr>
        <a:xfrm>
          <a:off x="2211086" y="2409524"/>
          <a:ext cx="1826539" cy="913269"/>
        </a:xfrm>
        <a:prstGeom prst="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lvl="0" algn="ctr" defTabSz="1066800">
            <a:lnSpc>
              <a:spcPct val="90000"/>
            </a:lnSpc>
            <a:spcBef>
              <a:spcPct val="0"/>
            </a:spcBef>
            <a:spcAft>
              <a:spcPct val="35000"/>
            </a:spcAft>
          </a:pPr>
          <a:r>
            <a:rPr lang="en-IN" sz="2400" b="1" kern="1200" dirty="0" smtClean="0"/>
            <a:t>Mirror Stereoscope</a:t>
          </a:r>
          <a:endParaRPr lang="en-IN" sz="2400" kern="1200" dirty="0"/>
        </a:p>
      </dsp:txBody>
      <dsp:txXfrm>
        <a:off x="2211086" y="2409524"/>
        <a:ext cx="1826539" cy="913269"/>
      </dsp:txXfrm>
    </dsp:sp>
  </dsp:spTree>
</dsp:drawing>
</file>

<file path=ppt/diagrams/drawing6.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0A841C7-3F2D-44C4-A755-390FB0FC23CD}">
      <dsp:nvSpPr>
        <dsp:cNvPr id="0" name=""/>
        <dsp:cNvSpPr/>
      </dsp:nvSpPr>
      <dsp:spPr>
        <a:xfrm rot="5400000">
          <a:off x="2799052" y="-1155645"/>
          <a:ext cx="412551" cy="2828544"/>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latin typeface="Times New Roman" pitchFamily="18" charset="0"/>
              <a:cs typeface="Times New Roman" pitchFamily="18" charset="0"/>
            </a:rPr>
            <a:t>– light</a:t>
          </a:r>
          <a:endParaRPr lang="en-IN" sz="2000" kern="1200" dirty="0"/>
        </a:p>
      </dsp:txBody>
      <dsp:txXfrm rot="5400000">
        <a:off x="2799052" y="-1155645"/>
        <a:ext cx="412551" cy="2828544"/>
      </dsp:txXfrm>
    </dsp:sp>
    <dsp:sp modelId="{B668D2A5-E499-4DA6-BBE7-AC5046363A2F}">
      <dsp:nvSpPr>
        <dsp:cNvPr id="0" name=""/>
        <dsp:cNvSpPr/>
      </dsp:nvSpPr>
      <dsp:spPr>
        <a:xfrm>
          <a:off x="0" y="781"/>
          <a:ext cx="1591056" cy="515689"/>
        </a:xfrm>
        <a:prstGeom prst="round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GB" sz="2600" kern="1200" dirty="0" smtClean="0">
              <a:latin typeface="Times New Roman" pitchFamily="18" charset="0"/>
              <a:cs typeface="Times New Roman" pitchFamily="18" charset="0"/>
            </a:rPr>
            <a:t>‘photo’</a:t>
          </a:r>
          <a:endParaRPr lang="en-IN" sz="2600" kern="1200" dirty="0"/>
        </a:p>
      </dsp:txBody>
      <dsp:txXfrm>
        <a:off x="0" y="781"/>
        <a:ext cx="1591056" cy="515689"/>
      </dsp:txXfrm>
    </dsp:sp>
    <dsp:sp modelId="{94387975-26B3-4ED1-AEA4-E2074ECF983A}">
      <dsp:nvSpPr>
        <dsp:cNvPr id="0" name=""/>
        <dsp:cNvSpPr/>
      </dsp:nvSpPr>
      <dsp:spPr>
        <a:xfrm rot="5400000">
          <a:off x="2799052" y="-614172"/>
          <a:ext cx="412551" cy="2828544"/>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latin typeface="Times New Roman" pitchFamily="18" charset="0"/>
              <a:cs typeface="Times New Roman" pitchFamily="18" charset="0"/>
            </a:rPr>
            <a:t>– drawing</a:t>
          </a:r>
          <a:endParaRPr lang="en-IN" sz="2000" kern="1200" dirty="0"/>
        </a:p>
      </dsp:txBody>
      <dsp:txXfrm rot="5400000">
        <a:off x="2799052" y="-614172"/>
        <a:ext cx="412551" cy="2828544"/>
      </dsp:txXfrm>
    </dsp:sp>
    <dsp:sp modelId="{F198FC52-24A1-4ABA-ABA7-7CA56EB3217A}">
      <dsp:nvSpPr>
        <dsp:cNvPr id="0" name=""/>
        <dsp:cNvSpPr/>
      </dsp:nvSpPr>
      <dsp:spPr>
        <a:xfrm>
          <a:off x="0" y="542255"/>
          <a:ext cx="1591056" cy="515689"/>
        </a:xfrm>
        <a:prstGeom prst="round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GB" sz="2600" kern="1200" dirty="0" smtClean="0">
              <a:latin typeface="Times New Roman" pitchFamily="18" charset="0"/>
              <a:cs typeface="Times New Roman" pitchFamily="18" charset="0"/>
            </a:rPr>
            <a:t>‘gram’</a:t>
          </a:r>
          <a:endParaRPr lang="en-IN" sz="2600" kern="1200" dirty="0"/>
        </a:p>
      </dsp:txBody>
      <dsp:txXfrm>
        <a:off x="0" y="542255"/>
        <a:ext cx="1591056" cy="515689"/>
      </dsp:txXfrm>
    </dsp:sp>
    <dsp:sp modelId="{F7D30478-3774-4D63-BD19-6CA336AA70DF}">
      <dsp:nvSpPr>
        <dsp:cNvPr id="0" name=""/>
        <dsp:cNvSpPr/>
      </dsp:nvSpPr>
      <dsp:spPr>
        <a:xfrm rot="5400000">
          <a:off x="2799052" y="-72698"/>
          <a:ext cx="412551" cy="2828544"/>
        </a:xfrm>
        <a:prstGeom prst="round2SameRect">
          <a:avLst/>
        </a:prstGeom>
        <a:solidFill>
          <a:schemeClr val="accent1">
            <a:alpha val="90000"/>
            <a:tint val="40000"/>
            <a:hueOff val="0"/>
            <a:satOff val="0"/>
            <a:lumOff val="0"/>
            <a:alphaOff val="0"/>
          </a:schemeClr>
        </a:solidFill>
        <a:ln>
          <a:noFill/>
        </a:ln>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76200" tIns="38100" rIns="76200" bIns="38100" numCol="1" spcCol="1270" anchor="ctr" anchorCtr="0">
          <a:noAutofit/>
        </a:bodyPr>
        <a:lstStyle/>
        <a:p>
          <a:pPr marL="228600" lvl="1" indent="-228600" algn="l" defTabSz="889000">
            <a:lnSpc>
              <a:spcPct val="90000"/>
            </a:lnSpc>
            <a:spcBef>
              <a:spcPct val="0"/>
            </a:spcBef>
            <a:spcAft>
              <a:spcPct val="15000"/>
            </a:spcAft>
            <a:buChar char="••"/>
          </a:pPr>
          <a:r>
            <a:rPr lang="en-GB" sz="2000" kern="1200" dirty="0" smtClean="0">
              <a:latin typeface="Times New Roman" pitchFamily="18" charset="0"/>
              <a:cs typeface="Times New Roman" pitchFamily="18" charset="0"/>
            </a:rPr>
            <a:t>– measurement</a:t>
          </a:r>
          <a:endParaRPr lang="en-IN" sz="2000" kern="1200" dirty="0"/>
        </a:p>
      </dsp:txBody>
      <dsp:txXfrm rot="5400000">
        <a:off x="2799052" y="-72698"/>
        <a:ext cx="412551" cy="2828544"/>
      </dsp:txXfrm>
    </dsp:sp>
    <dsp:sp modelId="{335C54E6-5A14-4AA0-B5AD-37806EBFAEC3}">
      <dsp:nvSpPr>
        <dsp:cNvPr id="0" name=""/>
        <dsp:cNvSpPr/>
      </dsp:nvSpPr>
      <dsp:spPr>
        <a:xfrm>
          <a:off x="0" y="1083729"/>
          <a:ext cx="1591056" cy="515689"/>
        </a:xfrm>
        <a:prstGeom prst="roundRect">
          <a:avLst/>
        </a:prstGeom>
        <a:solidFill>
          <a:schemeClr val="accent1">
            <a:hueOff val="0"/>
            <a:satOff val="0"/>
            <a:lumOff val="0"/>
            <a:alphaOff val="0"/>
          </a:schemeClr>
        </a:solidFill>
        <a:ln>
          <a:noFill/>
        </a:ln>
        <a:effectLst>
          <a:outerShdw blurRad="57150" dist="38100" dir="5400000" algn="ctr" rotWithShape="0">
            <a:schemeClr val="accent1">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99060" tIns="49530" rIns="99060" bIns="49530" numCol="1" spcCol="1270" anchor="ctr" anchorCtr="0">
          <a:noAutofit/>
        </a:bodyPr>
        <a:lstStyle/>
        <a:p>
          <a:pPr lvl="0" algn="ctr" defTabSz="1155700">
            <a:lnSpc>
              <a:spcPct val="90000"/>
            </a:lnSpc>
            <a:spcBef>
              <a:spcPct val="0"/>
            </a:spcBef>
            <a:spcAft>
              <a:spcPct val="35000"/>
            </a:spcAft>
          </a:pPr>
          <a:r>
            <a:rPr lang="en-GB" sz="2600" kern="1200" dirty="0" smtClean="0">
              <a:latin typeface="Times New Roman" pitchFamily="18" charset="0"/>
              <a:cs typeface="Times New Roman" pitchFamily="18" charset="0"/>
            </a:rPr>
            <a:t>‘</a:t>
          </a:r>
          <a:r>
            <a:rPr lang="en-GB" sz="2600" kern="1200" dirty="0" err="1" smtClean="0">
              <a:latin typeface="Times New Roman" pitchFamily="18" charset="0"/>
              <a:cs typeface="Times New Roman" pitchFamily="18" charset="0"/>
            </a:rPr>
            <a:t>metry</a:t>
          </a:r>
          <a:r>
            <a:rPr lang="en-GB" sz="2600" kern="1200" dirty="0" smtClean="0">
              <a:latin typeface="Times New Roman" pitchFamily="18" charset="0"/>
              <a:cs typeface="Times New Roman" pitchFamily="18" charset="0"/>
            </a:rPr>
            <a:t>’ </a:t>
          </a:r>
          <a:endParaRPr lang="en-IN" sz="2600" kern="1200" dirty="0"/>
        </a:p>
      </dsp:txBody>
      <dsp:txXfrm>
        <a:off x="0" y="1083729"/>
        <a:ext cx="1591056" cy="515689"/>
      </dsp:txXfrm>
    </dsp:sp>
  </dsp:spTree>
</dsp:drawing>
</file>

<file path=ppt/diagrams/drawing7.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FB3D9EA5-47E5-42D0-8517-3C35AEA2025A}">
      <dsp:nvSpPr>
        <dsp:cNvPr id="0" name=""/>
        <dsp:cNvSpPr/>
      </dsp:nvSpPr>
      <dsp:spPr>
        <a:xfrm>
          <a:off x="4835396" y="1446218"/>
          <a:ext cx="1388923" cy="661001"/>
        </a:xfrm>
        <a:custGeom>
          <a:avLst/>
          <a:gdLst/>
          <a:ahLst/>
          <a:cxnLst/>
          <a:rect l="0" t="0" r="0" b="0"/>
          <a:pathLst>
            <a:path>
              <a:moveTo>
                <a:pt x="0" y="0"/>
              </a:moveTo>
              <a:lnTo>
                <a:pt x="0" y="450453"/>
              </a:lnTo>
              <a:lnTo>
                <a:pt x="1388923" y="450453"/>
              </a:lnTo>
              <a:lnTo>
                <a:pt x="1388923" y="66100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B785AB7-4D1E-4147-98D0-DE1682D2D91D}">
      <dsp:nvSpPr>
        <dsp:cNvPr id="0" name=""/>
        <dsp:cNvSpPr/>
      </dsp:nvSpPr>
      <dsp:spPr>
        <a:xfrm>
          <a:off x="3446472" y="3550437"/>
          <a:ext cx="1388923" cy="661001"/>
        </a:xfrm>
        <a:custGeom>
          <a:avLst/>
          <a:gdLst/>
          <a:ahLst/>
          <a:cxnLst/>
          <a:rect l="0" t="0" r="0" b="0"/>
          <a:pathLst>
            <a:path>
              <a:moveTo>
                <a:pt x="0" y="0"/>
              </a:moveTo>
              <a:lnTo>
                <a:pt x="0" y="450453"/>
              </a:lnTo>
              <a:lnTo>
                <a:pt x="1388923" y="450453"/>
              </a:lnTo>
              <a:lnTo>
                <a:pt x="1388923" y="66100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B4F0A029-1871-4DDE-937B-6C54765AF03A}">
      <dsp:nvSpPr>
        <dsp:cNvPr id="0" name=""/>
        <dsp:cNvSpPr/>
      </dsp:nvSpPr>
      <dsp:spPr>
        <a:xfrm>
          <a:off x="2057548" y="3550437"/>
          <a:ext cx="1388923" cy="661001"/>
        </a:xfrm>
        <a:custGeom>
          <a:avLst/>
          <a:gdLst/>
          <a:ahLst/>
          <a:cxnLst/>
          <a:rect l="0" t="0" r="0" b="0"/>
          <a:pathLst>
            <a:path>
              <a:moveTo>
                <a:pt x="1388923" y="0"/>
              </a:moveTo>
              <a:lnTo>
                <a:pt x="1388923" y="450453"/>
              </a:lnTo>
              <a:lnTo>
                <a:pt x="0" y="450453"/>
              </a:lnTo>
              <a:lnTo>
                <a:pt x="0" y="661001"/>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7E161254-50B4-4EAE-88AC-81CF2EF927E2}">
      <dsp:nvSpPr>
        <dsp:cNvPr id="0" name=""/>
        <dsp:cNvSpPr/>
      </dsp:nvSpPr>
      <dsp:spPr>
        <a:xfrm>
          <a:off x="3446472" y="1446218"/>
          <a:ext cx="1388923" cy="661001"/>
        </a:xfrm>
        <a:custGeom>
          <a:avLst/>
          <a:gdLst/>
          <a:ahLst/>
          <a:cxnLst/>
          <a:rect l="0" t="0" r="0" b="0"/>
          <a:pathLst>
            <a:path>
              <a:moveTo>
                <a:pt x="1388923" y="0"/>
              </a:moveTo>
              <a:lnTo>
                <a:pt x="1388923" y="450453"/>
              </a:lnTo>
              <a:lnTo>
                <a:pt x="0" y="450453"/>
              </a:lnTo>
              <a:lnTo>
                <a:pt x="0" y="661001"/>
              </a:lnTo>
            </a:path>
          </a:pathLst>
        </a:custGeom>
        <a:noFill/>
        <a:ln w="25400" cap="flat" cmpd="sng" algn="ctr">
          <a:solidFill>
            <a:schemeClr val="accent5">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sp>
    <dsp:sp modelId="{17D248B1-AB7A-4F25-BEF9-6395E518F86A}">
      <dsp:nvSpPr>
        <dsp:cNvPr id="0" name=""/>
        <dsp:cNvSpPr/>
      </dsp:nvSpPr>
      <dsp:spPr>
        <a:xfrm>
          <a:off x="3522522" y="3000"/>
          <a:ext cx="2625747" cy="1443217"/>
        </a:xfrm>
        <a:prstGeom prst="roundRect">
          <a:avLst>
            <a:gd name="adj" fmla="val 10000"/>
          </a:avLst>
        </a:prstGeom>
        <a:solidFill>
          <a:schemeClr val="accent3">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D985E173-5BFC-49B5-A184-E9E20D9DF9E0}">
      <dsp:nvSpPr>
        <dsp:cNvPr id="0" name=""/>
        <dsp:cNvSpPr/>
      </dsp:nvSpPr>
      <dsp:spPr>
        <a:xfrm>
          <a:off x="3775053" y="242905"/>
          <a:ext cx="2625747" cy="1443217"/>
        </a:xfrm>
        <a:prstGeom prst="roundRect">
          <a:avLst>
            <a:gd name="adj" fmla="val 10000"/>
          </a:avLst>
        </a:prstGeom>
        <a:solidFill>
          <a:schemeClr val="lt1">
            <a:alpha val="90000"/>
            <a:hueOff val="0"/>
            <a:satOff val="0"/>
            <a:lumOff val="0"/>
            <a:alphaOff val="0"/>
          </a:schemeClr>
        </a:solidFill>
        <a:ln w="25400" cap="flat" cmpd="sng" algn="ctr">
          <a:solidFill>
            <a:schemeClr val="accent3">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IN" sz="2400" b="1" kern="1200" dirty="0" smtClean="0">
              <a:solidFill>
                <a:srgbClr val="7030A0"/>
              </a:solidFill>
              <a:latin typeface="Times New Roman" pitchFamily="18" charset="0"/>
              <a:cs typeface="Times New Roman" pitchFamily="18" charset="0"/>
            </a:rPr>
            <a:t>Types of </a:t>
          </a:r>
          <a:r>
            <a:rPr lang="en-IN" sz="2400" b="1" kern="1200" dirty="0" err="1" smtClean="0">
              <a:solidFill>
                <a:srgbClr val="7030A0"/>
              </a:solidFill>
              <a:latin typeface="Times New Roman" pitchFamily="18" charset="0"/>
              <a:cs typeface="Times New Roman" pitchFamily="18" charset="0"/>
            </a:rPr>
            <a:t>Photogrammetry</a:t>
          </a:r>
          <a:endParaRPr lang="en-IN" sz="2400" kern="1200" dirty="0">
            <a:solidFill>
              <a:srgbClr val="7030A0"/>
            </a:solidFill>
            <a:latin typeface="Times New Roman" pitchFamily="18" charset="0"/>
            <a:cs typeface="Times New Roman" pitchFamily="18" charset="0"/>
          </a:endParaRPr>
        </a:p>
      </dsp:txBody>
      <dsp:txXfrm>
        <a:off x="3775053" y="242905"/>
        <a:ext cx="2625747" cy="1443217"/>
      </dsp:txXfrm>
    </dsp:sp>
    <dsp:sp modelId="{EC2638B5-CAEA-439B-9E97-5AE3E1AB3D50}">
      <dsp:nvSpPr>
        <dsp:cNvPr id="0" name=""/>
        <dsp:cNvSpPr/>
      </dsp:nvSpPr>
      <dsp:spPr>
        <a:xfrm>
          <a:off x="2310080" y="2107220"/>
          <a:ext cx="2272784" cy="1443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17BF93C-F506-49FA-A416-B94BC200E470}">
      <dsp:nvSpPr>
        <dsp:cNvPr id="0" name=""/>
        <dsp:cNvSpPr/>
      </dsp:nvSpPr>
      <dsp:spPr>
        <a:xfrm>
          <a:off x="2562611" y="2347125"/>
          <a:ext cx="2272784" cy="1443217"/>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smtClean="0">
              <a:solidFill>
                <a:srgbClr val="7030A0"/>
              </a:solidFill>
              <a:latin typeface="Times New Roman" pitchFamily="18" charset="0"/>
              <a:cs typeface="Times New Roman" pitchFamily="18" charset="0"/>
            </a:rPr>
            <a:t>Metric </a:t>
          </a:r>
          <a:r>
            <a:rPr lang="en-IN" sz="2300" kern="1200" dirty="0" err="1" smtClean="0">
              <a:solidFill>
                <a:srgbClr val="7030A0"/>
              </a:solidFill>
              <a:latin typeface="Times New Roman" pitchFamily="18" charset="0"/>
              <a:cs typeface="Times New Roman" pitchFamily="18" charset="0"/>
            </a:rPr>
            <a:t>Photogrammetry</a:t>
          </a:r>
          <a:endParaRPr lang="en-IN" sz="2300" kern="1200" dirty="0">
            <a:solidFill>
              <a:srgbClr val="7030A0"/>
            </a:solidFill>
            <a:latin typeface="Times New Roman" pitchFamily="18" charset="0"/>
            <a:cs typeface="Times New Roman" pitchFamily="18" charset="0"/>
          </a:endParaRPr>
        </a:p>
      </dsp:txBody>
      <dsp:txXfrm>
        <a:off x="2562611" y="2347125"/>
        <a:ext cx="2272784" cy="1443217"/>
      </dsp:txXfrm>
    </dsp:sp>
    <dsp:sp modelId="{F1D51344-D650-4042-A8B6-E1D79ED48225}">
      <dsp:nvSpPr>
        <dsp:cNvPr id="0" name=""/>
        <dsp:cNvSpPr/>
      </dsp:nvSpPr>
      <dsp:spPr>
        <a:xfrm>
          <a:off x="921156" y="4211439"/>
          <a:ext cx="2272784" cy="144321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30B6DB1F-23B0-4922-B74B-AFBA130F5A2C}">
      <dsp:nvSpPr>
        <dsp:cNvPr id="0" name=""/>
        <dsp:cNvSpPr/>
      </dsp:nvSpPr>
      <dsp:spPr>
        <a:xfrm>
          <a:off x="1173688" y="4451344"/>
          <a:ext cx="2272784" cy="1443217"/>
        </a:xfrm>
        <a:prstGeom prst="roundRect">
          <a:avLst>
            <a:gd name="adj" fmla="val 1000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err="1" smtClean="0">
              <a:solidFill>
                <a:srgbClr val="7030A0"/>
              </a:solidFill>
              <a:latin typeface="Times New Roman" pitchFamily="18" charset="0"/>
              <a:cs typeface="Times New Roman" pitchFamily="18" charset="0"/>
            </a:rPr>
            <a:t>Planimetric</a:t>
          </a:r>
          <a:r>
            <a:rPr lang="en-IN" sz="2300" kern="1200" dirty="0" smtClean="0">
              <a:solidFill>
                <a:srgbClr val="7030A0"/>
              </a:solidFill>
              <a:latin typeface="Times New Roman" pitchFamily="18" charset="0"/>
              <a:cs typeface="Times New Roman" pitchFamily="18" charset="0"/>
            </a:rPr>
            <a:t> mapping</a:t>
          </a:r>
          <a:endParaRPr lang="en-IN" sz="2300" kern="1200" dirty="0">
            <a:solidFill>
              <a:srgbClr val="7030A0"/>
            </a:solidFill>
            <a:latin typeface="Times New Roman" pitchFamily="18" charset="0"/>
            <a:cs typeface="Times New Roman" pitchFamily="18" charset="0"/>
          </a:endParaRPr>
        </a:p>
      </dsp:txBody>
      <dsp:txXfrm>
        <a:off x="1173688" y="4451344"/>
        <a:ext cx="2272784" cy="1443217"/>
      </dsp:txXfrm>
    </dsp:sp>
    <dsp:sp modelId="{EF19F176-C7C5-4937-B630-9B77B81F7D9E}">
      <dsp:nvSpPr>
        <dsp:cNvPr id="0" name=""/>
        <dsp:cNvSpPr/>
      </dsp:nvSpPr>
      <dsp:spPr>
        <a:xfrm>
          <a:off x="3699003" y="4211439"/>
          <a:ext cx="2272784" cy="1443217"/>
        </a:xfrm>
        <a:prstGeom prst="roundRect">
          <a:avLst>
            <a:gd name="adj" fmla="val 10000"/>
          </a:avLst>
        </a:prstGeom>
        <a:solidFill>
          <a:schemeClr val="accent6">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0AC68039-77A2-455C-ACBD-9CC2F858E6C3}">
      <dsp:nvSpPr>
        <dsp:cNvPr id="0" name=""/>
        <dsp:cNvSpPr/>
      </dsp:nvSpPr>
      <dsp:spPr>
        <a:xfrm>
          <a:off x="3951535" y="4451344"/>
          <a:ext cx="2272784" cy="1443217"/>
        </a:xfrm>
        <a:prstGeom prst="roundRect">
          <a:avLst>
            <a:gd name="adj" fmla="val 10000"/>
          </a:avLst>
        </a:prstGeom>
        <a:solidFill>
          <a:schemeClr val="lt1">
            <a:alpha val="90000"/>
            <a:hueOff val="0"/>
            <a:satOff val="0"/>
            <a:lumOff val="0"/>
            <a:alphaOff val="0"/>
          </a:schemeClr>
        </a:solidFill>
        <a:ln w="25400" cap="flat" cmpd="sng" algn="ctr">
          <a:solidFill>
            <a:schemeClr val="accent6">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smtClean="0">
              <a:solidFill>
                <a:srgbClr val="7030A0"/>
              </a:solidFill>
              <a:latin typeface="Times New Roman" pitchFamily="18" charset="0"/>
              <a:cs typeface="Times New Roman" pitchFamily="18" charset="0"/>
            </a:rPr>
            <a:t>Topographical mapping</a:t>
          </a:r>
          <a:endParaRPr lang="en-IN" sz="2300" kern="1200" dirty="0">
            <a:solidFill>
              <a:srgbClr val="7030A0"/>
            </a:solidFill>
            <a:latin typeface="Times New Roman" pitchFamily="18" charset="0"/>
            <a:cs typeface="Times New Roman" pitchFamily="18" charset="0"/>
          </a:endParaRPr>
        </a:p>
      </dsp:txBody>
      <dsp:txXfrm>
        <a:off x="3951535" y="4451344"/>
        <a:ext cx="2272784" cy="1443217"/>
      </dsp:txXfrm>
    </dsp:sp>
    <dsp:sp modelId="{51066F5E-0994-40FD-BC69-5DE021D79905}">
      <dsp:nvSpPr>
        <dsp:cNvPr id="0" name=""/>
        <dsp:cNvSpPr/>
      </dsp:nvSpPr>
      <dsp:spPr>
        <a:xfrm>
          <a:off x="5087927" y="2107220"/>
          <a:ext cx="2272784" cy="1443217"/>
        </a:xfrm>
        <a:prstGeom prst="roundRect">
          <a:avLst>
            <a:gd name="adj" fmla="val 10000"/>
          </a:avLst>
        </a:prstGeom>
        <a:solidFill>
          <a:schemeClr val="accent5">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B81F83BA-78B3-4CA5-8BD0-7D67DBB67AB5}">
      <dsp:nvSpPr>
        <dsp:cNvPr id="0" name=""/>
        <dsp:cNvSpPr/>
      </dsp:nvSpPr>
      <dsp:spPr>
        <a:xfrm>
          <a:off x="5340459" y="2347125"/>
          <a:ext cx="2272784" cy="1443217"/>
        </a:xfrm>
        <a:prstGeom prst="roundRect">
          <a:avLst>
            <a:gd name="adj" fmla="val 10000"/>
          </a:avLst>
        </a:prstGeom>
        <a:solidFill>
          <a:schemeClr val="lt1">
            <a:alpha val="90000"/>
            <a:hueOff val="0"/>
            <a:satOff val="0"/>
            <a:lumOff val="0"/>
            <a:alphaOff val="0"/>
          </a:schemeClr>
        </a:solidFill>
        <a:ln w="25400" cap="flat" cmpd="sng" algn="ctr">
          <a:solidFill>
            <a:schemeClr val="accent5">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87630" tIns="87630" rIns="87630" bIns="87630" numCol="1" spcCol="1270" anchor="ctr" anchorCtr="0">
          <a:noAutofit/>
        </a:bodyPr>
        <a:lstStyle/>
        <a:p>
          <a:pPr lvl="0" algn="ctr" defTabSz="1022350">
            <a:lnSpc>
              <a:spcPct val="90000"/>
            </a:lnSpc>
            <a:spcBef>
              <a:spcPct val="0"/>
            </a:spcBef>
            <a:spcAft>
              <a:spcPct val="35000"/>
            </a:spcAft>
          </a:pPr>
          <a:r>
            <a:rPr lang="en-IN" sz="2300" kern="1200" dirty="0" smtClean="0">
              <a:solidFill>
                <a:srgbClr val="7030A0"/>
              </a:solidFill>
              <a:latin typeface="Times New Roman" pitchFamily="18" charset="0"/>
              <a:cs typeface="Times New Roman" pitchFamily="18" charset="0"/>
            </a:rPr>
            <a:t>Interpretative </a:t>
          </a:r>
          <a:r>
            <a:rPr lang="en-IN" sz="2300" kern="1200" dirty="0" err="1" smtClean="0">
              <a:solidFill>
                <a:srgbClr val="7030A0"/>
              </a:solidFill>
              <a:latin typeface="Times New Roman" pitchFamily="18" charset="0"/>
              <a:cs typeface="Times New Roman" pitchFamily="18" charset="0"/>
            </a:rPr>
            <a:t>Photogrammetry</a:t>
          </a:r>
          <a:endParaRPr lang="en-IN" sz="2300" kern="1200" dirty="0">
            <a:solidFill>
              <a:srgbClr val="7030A0"/>
            </a:solidFill>
            <a:latin typeface="Times New Roman" pitchFamily="18" charset="0"/>
            <a:cs typeface="Times New Roman" pitchFamily="18" charset="0"/>
          </a:endParaRPr>
        </a:p>
      </dsp:txBody>
      <dsp:txXfrm>
        <a:off x="5340459" y="2347125"/>
        <a:ext cx="2272784" cy="1443217"/>
      </dsp:txXfrm>
    </dsp:sp>
  </dsp:spTree>
</dsp:drawing>
</file>

<file path=ppt/diagrams/drawing8.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8F600E41-CFFB-42E6-804E-0DA2DE76472D}">
      <dsp:nvSpPr>
        <dsp:cNvPr id="0" name=""/>
        <dsp:cNvSpPr/>
      </dsp:nvSpPr>
      <dsp:spPr>
        <a:xfrm>
          <a:off x="0" y="0"/>
          <a:ext cx="4857750" cy="662940"/>
        </a:xfrm>
        <a:prstGeom prst="roundRect">
          <a:avLst>
            <a:gd name="adj" fmla="val 10000"/>
          </a:avLst>
        </a:prstGeom>
        <a:solidFill>
          <a:schemeClr val="accent3">
            <a:hueOff val="0"/>
            <a:satOff val="0"/>
            <a:lumOff val="0"/>
            <a:alphaOff val="0"/>
          </a:schemeClr>
        </a:solidFill>
        <a:ln>
          <a:noFill/>
        </a:ln>
        <a:effectLst>
          <a:outerShdw blurRad="57150" dist="38100" dir="5400000" algn="ctr" rotWithShape="0">
            <a:schemeClr val="accent3">
              <a:hueOff val="0"/>
              <a:satOff val="0"/>
              <a:lumOff val="0"/>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GB" sz="2300" b="1" kern="1200" dirty="0" smtClean="0"/>
            <a:t>1. Aerial </a:t>
          </a:r>
          <a:r>
            <a:rPr lang="en-GB" sz="2300" b="1" kern="1200" dirty="0" err="1" smtClean="0"/>
            <a:t>Photogrammetry</a:t>
          </a:r>
          <a:endParaRPr lang="en-IN" sz="2300" kern="1200" dirty="0"/>
        </a:p>
      </dsp:txBody>
      <dsp:txXfrm>
        <a:off x="0" y="0"/>
        <a:ext cx="4181219" cy="662940"/>
      </dsp:txXfrm>
    </dsp:sp>
    <dsp:sp modelId="{F686010D-4C83-418D-91FC-EE0DA72B780B}">
      <dsp:nvSpPr>
        <dsp:cNvPr id="0" name=""/>
        <dsp:cNvSpPr/>
      </dsp:nvSpPr>
      <dsp:spPr>
        <a:xfrm>
          <a:off x="428625" y="773430"/>
          <a:ext cx="4857750" cy="662940"/>
        </a:xfrm>
        <a:prstGeom prst="roundRect">
          <a:avLst>
            <a:gd name="adj" fmla="val 10000"/>
          </a:avLst>
        </a:prstGeom>
        <a:solidFill>
          <a:schemeClr val="accent3">
            <a:hueOff val="-568678"/>
            <a:satOff val="-2344"/>
            <a:lumOff val="-491"/>
            <a:alphaOff val="0"/>
          </a:schemeClr>
        </a:solidFill>
        <a:ln>
          <a:noFill/>
        </a:ln>
        <a:effectLst>
          <a:outerShdw blurRad="57150" dist="38100" dir="5400000" algn="ctr" rotWithShape="0">
            <a:schemeClr val="accent3">
              <a:hueOff val="-568678"/>
              <a:satOff val="-2344"/>
              <a:lumOff val="-491"/>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GB" sz="2300" b="1" kern="1200" dirty="0" smtClean="0">
              <a:latin typeface="Times New Roman" pitchFamily="18" charset="0"/>
              <a:cs typeface="Times New Roman" pitchFamily="18" charset="0"/>
            </a:rPr>
            <a:t>2. </a:t>
          </a:r>
          <a:r>
            <a:rPr lang="en-GB" sz="2300" b="1" kern="1200" dirty="0" err="1" smtClean="0">
              <a:latin typeface="Times New Roman" pitchFamily="18" charset="0"/>
              <a:cs typeface="Times New Roman" pitchFamily="18" charset="0"/>
            </a:rPr>
            <a:t>Terrestial</a:t>
          </a:r>
          <a:r>
            <a:rPr lang="en-GB" sz="2300" b="1" kern="1200" dirty="0" smtClean="0">
              <a:latin typeface="Times New Roman" pitchFamily="18" charset="0"/>
              <a:cs typeface="Times New Roman" pitchFamily="18" charset="0"/>
            </a:rPr>
            <a:t> </a:t>
          </a:r>
          <a:r>
            <a:rPr lang="en-GB" sz="2300" b="1" kern="1200" dirty="0" err="1" smtClean="0">
              <a:latin typeface="Times New Roman" pitchFamily="18" charset="0"/>
              <a:cs typeface="Times New Roman" pitchFamily="18" charset="0"/>
            </a:rPr>
            <a:t>Photogrammetry</a:t>
          </a:r>
          <a:endParaRPr lang="en-IN" sz="2300" kern="1200" dirty="0">
            <a:latin typeface="Times New Roman" pitchFamily="18" charset="0"/>
            <a:cs typeface="Times New Roman" pitchFamily="18" charset="0"/>
          </a:endParaRPr>
        </a:p>
      </dsp:txBody>
      <dsp:txXfrm>
        <a:off x="428625" y="773430"/>
        <a:ext cx="3998214" cy="662940"/>
      </dsp:txXfrm>
    </dsp:sp>
    <dsp:sp modelId="{2B464E6B-6D97-4B3B-90CF-F7B6FF94437B}">
      <dsp:nvSpPr>
        <dsp:cNvPr id="0" name=""/>
        <dsp:cNvSpPr/>
      </dsp:nvSpPr>
      <dsp:spPr>
        <a:xfrm>
          <a:off x="857250" y="1546860"/>
          <a:ext cx="4857750" cy="662940"/>
        </a:xfrm>
        <a:prstGeom prst="roundRect">
          <a:avLst>
            <a:gd name="adj" fmla="val 10000"/>
          </a:avLst>
        </a:prstGeom>
        <a:solidFill>
          <a:schemeClr val="accent3">
            <a:hueOff val="-1137357"/>
            <a:satOff val="-4689"/>
            <a:lumOff val="-983"/>
            <a:alphaOff val="0"/>
          </a:schemeClr>
        </a:solidFill>
        <a:ln>
          <a:noFill/>
        </a:ln>
        <a:effectLst>
          <a:outerShdw blurRad="57150" dist="38100" dir="5400000" algn="ctr" rotWithShape="0">
            <a:schemeClr val="accent3">
              <a:hueOff val="-1137357"/>
              <a:satOff val="-4689"/>
              <a:lumOff val="-983"/>
              <a:alphaOff val="0"/>
              <a:shade val="9000"/>
              <a:satMod val="105000"/>
              <a:alpha val="48000"/>
            </a:schemeClr>
          </a:outerShdw>
        </a:effectLst>
        <a:scene3d>
          <a:camera prst="orthographicFront">
            <a:rot lat="0" lon="0" rev="0"/>
          </a:camera>
          <a:lightRig rig="contrasting" dir="t">
            <a:rot lat="0" lon="0" rev="1200000"/>
          </a:lightRig>
        </a:scene3d>
        <a:sp3d contourW="19050" prstMaterial="metal">
          <a:bevelT w="88900" h="203200"/>
          <a:bevelB w="165100" h="254000"/>
        </a:sp3d>
      </dsp:spPr>
      <dsp:style>
        <a:lnRef idx="0">
          <a:scrgbClr r="0" g="0" b="0"/>
        </a:lnRef>
        <a:fillRef idx="1">
          <a:scrgbClr r="0" g="0" b="0"/>
        </a:fillRef>
        <a:effectRef idx="2">
          <a:scrgbClr r="0" g="0" b="0"/>
        </a:effectRef>
        <a:fontRef idx="minor">
          <a:schemeClr val="lt1"/>
        </a:fontRef>
      </dsp:style>
      <dsp:txBody>
        <a:bodyPr spcFirstLastPara="0" vert="horz" wrap="square" lIns="87630" tIns="87630" rIns="87630" bIns="87630" numCol="1" spcCol="1270" anchor="ctr" anchorCtr="0">
          <a:noAutofit/>
        </a:bodyPr>
        <a:lstStyle/>
        <a:p>
          <a:pPr lvl="0" algn="l" defTabSz="1022350">
            <a:lnSpc>
              <a:spcPct val="90000"/>
            </a:lnSpc>
            <a:spcBef>
              <a:spcPct val="0"/>
            </a:spcBef>
            <a:spcAft>
              <a:spcPct val="35000"/>
            </a:spcAft>
          </a:pPr>
          <a:r>
            <a:rPr lang="en-GB" sz="2300" b="1" kern="1200" dirty="0" smtClean="0"/>
            <a:t>3. Space </a:t>
          </a:r>
          <a:r>
            <a:rPr lang="en-GB" sz="2300" b="1" kern="1200" dirty="0" err="1" smtClean="0"/>
            <a:t>Photogrammetry</a:t>
          </a:r>
          <a:endParaRPr lang="en-IN" sz="2300" kern="1200" dirty="0"/>
        </a:p>
      </dsp:txBody>
      <dsp:txXfrm>
        <a:off x="857250" y="1546860"/>
        <a:ext cx="3998214" cy="662940"/>
      </dsp:txXfrm>
    </dsp:sp>
    <dsp:sp modelId="{0CD486E6-12C5-4115-87EC-B0A7AE6E688D}">
      <dsp:nvSpPr>
        <dsp:cNvPr id="0" name=""/>
        <dsp:cNvSpPr/>
      </dsp:nvSpPr>
      <dsp:spPr>
        <a:xfrm>
          <a:off x="4426839" y="502729"/>
          <a:ext cx="430911" cy="430911"/>
        </a:xfrm>
        <a:prstGeom prst="downArrow">
          <a:avLst>
            <a:gd name="adj1" fmla="val 55000"/>
            <a:gd name="adj2" fmla="val 45000"/>
          </a:avLst>
        </a:prstGeom>
        <a:solidFill>
          <a:schemeClr val="accent3">
            <a:tint val="40000"/>
            <a:alpha val="90000"/>
            <a:hueOff val="0"/>
            <a:satOff val="0"/>
            <a:lumOff val="0"/>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IN" sz="1900" kern="1200"/>
        </a:p>
      </dsp:txBody>
      <dsp:txXfrm>
        <a:off x="4426839" y="502729"/>
        <a:ext cx="430911" cy="430911"/>
      </dsp:txXfrm>
    </dsp:sp>
    <dsp:sp modelId="{D053FFF3-70ED-48C4-B59B-B58B6B9AE008}">
      <dsp:nvSpPr>
        <dsp:cNvPr id="0" name=""/>
        <dsp:cNvSpPr/>
      </dsp:nvSpPr>
      <dsp:spPr>
        <a:xfrm>
          <a:off x="4855464" y="1271739"/>
          <a:ext cx="430911" cy="430911"/>
        </a:xfrm>
        <a:prstGeom prst="downArrow">
          <a:avLst>
            <a:gd name="adj1" fmla="val 55000"/>
            <a:gd name="adj2" fmla="val 45000"/>
          </a:avLst>
        </a:prstGeom>
        <a:solidFill>
          <a:schemeClr val="accent3">
            <a:tint val="40000"/>
            <a:alpha val="90000"/>
            <a:hueOff val="-1932354"/>
            <a:satOff val="-7827"/>
            <a:lumOff val="-648"/>
            <a:alphaOff val="0"/>
          </a:schemeClr>
        </a:solidFill>
        <a:ln>
          <a:noFill/>
        </a:ln>
        <a:effectLst/>
        <a:scene3d>
          <a:camera prst="orthographicFront">
            <a:rot lat="0" lon="0" rev="0"/>
          </a:camera>
          <a:lightRig rig="contrasting" dir="t">
            <a:rot lat="0" lon="0" rev="1200000"/>
          </a:lightRig>
        </a:scene3d>
        <a:sp3d z="300000" contourW="19050" prstMaterial="metal">
          <a:bevelT w="88900" h="203200"/>
          <a:bevelB w="165100" h="254000"/>
        </a:sp3d>
      </dsp:spPr>
      <dsp:style>
        <a:lnRef idx="0">
          <a:scrgbClr r="0" g="0" b="0"/>
        </a:lnRef>
        <a:fillRef idx="1">
          <a:scrgbClr r="0" g="0" b="0"/>
        </a:fillRef>
        <a:effectRef idx="0">
          <a:scrgbClr r="0" g="0" b="0"/>
        </a:effectRef>
        <a:fontRef idx="minor"/>
      </dsp:style>
      <dsp:txBody>
        <a:bodyPr spcFirstLastPara="0" vert="horz" wrap="square" lIns="24130" tIns="24130" rIns="24130" bIns="24130" numCol="1" spcCol="1270" anchor="ctr" anchorCtr="0">
          <a:noAutofit/>
        </a:bodyPr>
        <a:lstStyle/>
        <a:p>
          <a:pPr lvl="0" algn="ctr" defTabSz="844550">
            <a:lnSpc>
              <a:spcPct val="90000"/>
            </a:lnSpc>
            <a:spcBef>
              <a:spcPct val="0"/>
            </a:spcBef>
            <a:spcAft>
              <a:spcPct val="35000"/>
            </a:spcAft>
          </a:pPr>
          <a:endParaRPr lang="en-IN" sz="1900" kern="1200"/>
        </a:p>
      </dsp:txBody>
      <dsp:txXfrm>
        <a:off x="4855464" y="1271739"/>
        <a:ext cx="430911" cy="430911"/>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process2">
  <dgm:title val=""/>
  <dgm:desc val=""/>
  <dgm:catLst>
    <dgm:cat type="process" pri="1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Flow">
    <dgm:varLst>
      <dgm:resizeHandles val="exact"/>
    </dgm:varLst>
    <dgm:alg type="lin">
      <dgm:param type="linDir" val="fromT"/>
    </dgm:alg>
    <dgm:shape xmlns:r="http://schemas.openxmlformats.org/officeDocument/2006/relationships" r:blip="">
      <dgm:adjLst/>
    </dgm:shape>
    <dgm:presOf/>
    <dgm:constrLst>
      <dgm:constr type="h" for="ch" ptType="node" refType="h"/>
      <dgm:constr type="h" for="ch" ptType="sibTrans" refType="h" refFor="ch" refPtType="node" fact="0.5"/>
      <dgm:constr type="w" for="ch" ptType="node" op="equ"/>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choose name="Name0">
          <dgm:if name="Name1" axis="root des" ptType="all node" func="maxDepth" op="gt" val="1">
            <dgm:alg type="tx">
              <dgm:param type="parTxLTRAlign" val="l"/>
              <dgm:param type="parTxRTLAlign" val="r"/>
              <dgm:param type="txAnchorVertCh" val="mid"/>
            </dgm:alg>
          </dgm:if>
          <dgm:else name="Name2">
            <dgm:alg type="tx"/>
          </dgm:else>
        </dgm:choose>
        <dgm:shape xmlns:r="http://schemas.openxmlformats.org/officeDocument/2006/relationships" type="roundRect" r:blip="">
          <dgm:adjLst>
            <dgm:adj idx="1" val="0.1"/>
          </dgm:adjLst>
        </dgm:shape>
        <dgm:presOf axis="desOrSelf" ptType="node"/>
        <dgm:constrLst>
          <dgm:constr type="w" refType="h" fact="1.8"/>
          <dgm:constr type="tMarg" refType="primFontSz" fact="0.3"/>
          <dgm:constr type="bMarg" refType="primFontSz" fact="0.3"/>
          <dgm:constr type="lMarg" refType="primFontSz" fact="0.3"/>
          <dgm:constr type="rMarg" refType="primFontSz" fact="0.3"/>
        </dgm:constrLst>
        <dgm:ruleLst>
          <dgm:rule type="primFontSz" val="18" fact="NaN" max="NaN"/>
          <dgm:rule type="w" val="NaN" fact="4" max="NaN"/>
          <dgm:rule type="primFontSz" val="5" fact="NaN" max="NaN"/>
        </dgm:ruleLst>
      </dgm:layoutNode>
      <dgm:forEach name="sibTransForEach" axis="followSib" ptType="sibTrans" cnt="1">
        <dgm:layoutNode name="sibTrans">
          <dgm:alg type="conn">
            <dgm:param type="begPts" val="auto"/>
            <dgm:param type="endPts" val="auto"/>
          </dgm:alg>
          <dgm:shape xmlns:r="http://schemas.openxmlformats.org/officeDocument/2006/relationships" type="conn" r:blip="">
            <dgm:adjLst/>
          </dgm:shape>
          <dgm:presOf axis="self"/>
          <dgm:constrLst>
            <dgm:constr type="w" refType="h" fact="0.9"/>
            <dgm:constr type="connDist"/>
            <dgm:constr type="wArH" refType="w" fact="0.5"/>
            <dgm:constr type="hArH" refType="w"/>
            <dgm:constr type="stemThick" refType="w" fact="0.6"/>
            <dgm:constr type="begPad" refType="connDist" fact="0.125"/>
            <dgm:constr type="endPad" refType="connDist" fact="0.125"/>
          </dgm:constrLst>
          <dgm:ruleLst/>
          <dgm:layoutNode name="connectorText">
            <dgm:alg type="tx">
              <dgm:param type="autoTxRot" val="upr"/>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xml><?xml version="1.0" encoding="utf-8"?>
<dgm:layoutDef xmlns:dgm="http://schemas.openxmlformats.org/drawingml/2006/diagram" xmlns:a="http://schemas.openxmlformats.org/drawingml/2006/main" uniqueId="urn:microsoft.com/office/officeart/2005/8/layout/hierarchy1">
  <dgm:title val=""/>
  <dgm:desc val=""/>
  <dgm:catLst>
    <dgm:cat type="hierarchy" pri="2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hierChild1">
    <dgm:varLst>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primFontSz" for="des" ptType="node" op="equ" val="65"/>
      <dgm:constr type="w" for="des" forName="composite" refType="w"/>
      <dgm:constr type="h" for="des" forName="composite" refType="w" refFor="des" refForName="composite" fact="0.667"/>
      <dgm:constr type="w" for="des" forName="composite2" refType="w" refFor="des" refForName="composite"/>
      <dgm:constr type="h" for="des" forName="composite2" refType="h" refFor="des" refForName="composite"/>
      <dgm:constr type="w" for="des" forName="composite3" refType="w" refFor="des" refForName="composite"/>
      <dgm:constr type="h" for="des" forName="composite3" refType="h" refFor="des" refForName="composite"/>
      <dgm:constr type="w" for="des" forName="composite4" refType="w" refFor="des" refForName="composite"/>
      <dgm:constr type="h" for="des" forName="composite4" refType="h" refFor="des" refForName="composite"/>
      <dgm:constr type="w" for="des" forName="composite5" refType="w" refFor="des" refForName="composite"/>
      <dgm:constr type="h" for="des" forName="composite5" refType="h" refFor="des" refForName="composite"/>
      <dgm:constr type="sibSp" refType="w" refFor="des" refForName="composite" fact="0.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p" for="des" forName="hierRoot1" refType="h" refFor="des" refForName="composite" fact="0.25"/>
      <dgm:constr type="sp" for="des" forName="hierRoot2" refType="sp" refFor="des" refForName="hierRoot1"/>
      <dgm:constr type="sp" for="des" forName="hierRoot3" refType="sp" refFor="des" refForName="hierRoot1"/>
      <dgm:constr type="sp" for="des" forName="hierRoot4" refType="sp" refFor="des" refForName="hierRoot1"/>
      <dgm:constr type="sp" for="des" forName="hierRoot5" refType="sp" refFor="des" refForName="hierRoot1"/>
    </dgm:constrLst>
    <dgm:ruleLst/>
    <dgm:forEach name="Name3" axis="ch">
      <dgm:forEach name="Name4" axis="self" ptType="node">
        <dgm:layoutNode name="hierRoot1">
          <dgm:alg type="hierRoot"/>
          <dgm:shape xmlns:r="http://schemas.openxmlformats.org/officeDocument/2006/relationships" r:blip="">
            <dgm:adjLst/>
          </dgm:shape>
          <dgm:presOf/>
          <dgm:constrLst>
            <dgm:constr type="bendDist" for="des" ptType="parTrans" refType="sp" fact="0.5"/>
          </dgm:constrLst>
          <dgm:ruleLst/>
          <dgm:layoutNode name="composite">
            <dgm:alg type="composite"/>
            <dgm:shape xmlns:r="http://schemas.openxmlformats.org/officeDocument/2006/relationships" r:blip="">
              <dgm:adjLst/>
            </dgm:shape>
            <dgm:presOf/>
            <dgm:constrLst>
              <dgm:constr type="w" for="ch" forName="background" refType="w" fact="0.9"/>
              <dgm:constr type="h" for="ch" forName="background" refType="w" refFor="ch" refForName="background" fact="0.635"/>
              <dgm:constr type="t" for="ch" forName="background"/>
              <dgm:constr type="l" for="ch" forName="background"/>
              <dgm:constr type="w" for="ch" forName="text" refType="w" fact="0.9"/>
              <dgm:constr type="h" for="ch" forName="text" refType="w" refFor="ch" refForName="text" fact="0.635"/>
              <dgm:constr type="t" for="ch" forName="text" refType="w" fact="0.095"/>
              <dgm:constr type="l" for="ch" forName="text" refType="w" fact="0.1"/>
            </dgm:constrLst>
            <dgm:ruleLst/>
            <dgm:layoutNode name="background" styleLbl="node0" moveWith="text">
              <dgm:alg type="sp"/>
              <dgm:shape xmlns:r="http://schemas.openxmlformats.org/officeDocument/2006/relationships" type="roundRect" r:blip="">
                <dgm:adjLst>
                  <dgm:adj idx="1" val="0.1"/>
                </dgm:adjLst>
              </dgm:shape>
              <dgm:presOf/>
              <dgm:constrLst/>
              <dgm:ruleLst/>
            </dgm:layoutNode>
            <dgm:layoutNode name="text" styleLbl="fgAcc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2">
            <dgm:choose name="Name5">
              <dgm:if name="Name6" func="var" arg="dir" op="equ" val="norm">
                <dgm:alg type="hierChild">
                  <dgm:param type="linDir" val="fromL"/>
                </dgm:alg>
              </dgm:if>
              <dgm:else name="Name7">
                <dgm:alg type="hierChild">
                  <dgm:param type="linDir" val="fromR"/>
                </dgm:alg>
              </dgm:else>
            </dgm:choose>
            <dgm:shape xmlns:r="http://schemas.openxmlformats.org/officeDocument/2006/relationships" r:blip="">
              <dgm:adjLst/>
            </dgm:shape>
            <dgm:presOf/>
            <dgm:constrLst/>
            <dgm:ruleLst/>
            <dgm:forEach name="Name8" axis="ch">
              <dgm:forEach name="Name9" axis="self" ptType="parTrans" cnt="1">
                <dgm:layoutNode name="Name10">
                  <dgm:alg type="conn">
                    <dgm:param type="dim" val="1D"/>
                    <dgm:param type="endSty" val="noArr"/>
                    <dgm:param type="connRout" val="bend"/>
                    <dgm:param type="bendPt" val="end"/>
                    <dgm:param type="begPts" val="bCtr"/>
                    <dgm:param type="endPts" val="tCtr"/>
                    <dgm:param type="srcNode" val="background"/>
                    <dgm:param type="dstNode" val="background2"/>
                  </dgm:alg>
                  <dgm:shape xmlns:r="http://schemas.openxmlformats.org/officeDocument/2006/relationships" type="conn" r:blip="" zOrderOff="-999">
                    <dgm:adjLst/>
                  </dgm:shape>
                  <dgm:presOf axis="self"/>
                  <dgm:constrLst>
                    <dgm:constr type="begPad"/>
                    <dgm:constr type="endPad"/>
                  </dgm:constrLst>
                  <dgm:ruleLst/>
                </dgm:layoutNode>
              </dgm:forEach>
              <dgm:forEach name="Name11" axis="self" ptType="node">
                <dgm:layoutNode name="hierRoot2">
                  <dgm:alg type="hierRoot"/>
                  <dgm:shape xmlns:r="http://schemas.openxmlformats.org/officeDocument/2006/relationships" r:blip="">
                    <dgm:adjLst/>
                  </dgm:shape>
                  <dgm:presOf/>
                  <dgm:constrLst>
                    <dgm:constr type="bendDist" for="des" ptType="parTrans" refType="sp" fact="0.5"/>
                  </dgm:constrLst>
                  <dgm:ruleLst/>
                  <dgm:layoutNode name="composite2">
                    <dgm:alg type="composite"/>
                    <dgm:shape xmlns:r="http://schemas.openxmlformats.org/officeDocument/2006/relationships" r:blip="">
                      <dgm:adjLst/>
                    </dgm:shape>
                    <dgm:presOf/>
                    <dgm:constrLst>
                      <dgm:constr type="w" for="ch" forName="background2" refType="w" fact="0.9"/>
                      <dgm:constr type="h" for="ch" forName="background2" refType="w" refFor="ch" refForName="background2" fact="0.635"/>
                      <dgm:constr type="t" for="ch" forName="background2"/>
                      <dgm:constr type="l" for="ch" forName="background2"/>
                      <dgm:constr type="w" for="ch" forName="text2" refType="w" fact="0.9"/>
                      <dgm:constr type="h" for="ch" forName="text2" refType="w" refFor="ch" refForName="text2" fact="0.635"/>
                      <dgm:constr type="t" for="ch" forName="text2" refType="w" fact="0.095"/>
                      <dgm:constr type="l" for="ch" forName="text2" refType="w" fact="0.1"/>
                    </dgm:constrLst>
                    <dgm:ruleLst/>
                    <dgm:layoutNode name="background2" moveWith="text2">
                      <dgm:alg type="sp"/>
                      <dgm:shape xmlns:r="http://schemas.openxmlformats.org/officeDocument/2006/relationships" type="roundRect" r:blip="">
                        <dgm:adjLst>
                          <dgm:adj idx="1" val="0.1"/>
                        </dgm:adjLst>
                      </dgm:shape>
                      <dgm:presOf/>
                      <dgm:constrLst/>
                      <dgm:ruleLst/>
                    </dgm:layoutNode>
                    <dgm:layoutNode name="text2" styleLbl="fgAcc2">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3">
                    <dgm:choose name="Name12">
                      <dgm:if name="Name13" func="var" arg="dir" op="equ" val="norm">
                        <dgm:alg type="hierChild">
                          <dgm:param type="linDir" val="fromL"/>
                        </dgm:alg>
                      </dgm:if>
                      <dgm:else name="Name14">
                        <dgm:alg type="hierChild">
                          <dgm:param type="linDir" val="fromR"/>
                        </dgm:alg>
                      </dgm:else>
                    </dgm:choose>
                    <dgm:shape xmlns:r="http://schemas.openxmlformats.org/officeDocument/2006/relationships" r:blip="">
                      <dgm:adjLst/>
                    </dgm:shape>
                    <dgm:presOf/>
                    <dgm:constrLst/>
                    <dgm:ruleLst/>
                    <dgm:forEach name="Name15" axis="ch">
                      <dgm:forEach name="Name16" axis="self" ptType="parTrans" cnt="1">
                        <dgm:layoutNode name="Name17">
                          <dgm:alg type="conn">
                            <dgm:param type="dim" val="1D"/>
                            <dgm:param type="endSty" val="noArr"/>
                            <dgm:param type="connRout" val="bend"/>
                            <dgm:param type="bendPt" val="end"/>
                            <dgm:param type="begPts" val="bCtr"/>
                            <dgm:param type="endPts" val="tCtr"/>
                            <dgm:param type="srcNode" val="background2"/>
                            <dgm:param type="dstNode" val="background3"/>
                          </dgm:alg>
                          <dgm:shape xmlns:r="http://schemas.openxmlformats.org/officeDocument/2006/relationships" type="conn" r:blip="" zOrderOff="-999">
                            <dgm:adjLst/>
                          </dgm:shape>
                          <dgm:presOf axis="self"/>
                          <dgm:constrLst>
                            <dgm:constr type="begPad"/>
                            <dgm:constr type="endPad"/>
                          </dgm:constrLst>
                          <dgm:ruleLst/>
                        </dgm:layoutNode>
                      </dgm:forEach>
                      <dgm:forEach name="Name18" axis="self" ptType="node">
                        <dgm:layoutNode name="hierRoot3">
                          <dgm:alg type="hierRoot"/>
                          <dgm:shape xmlns:r="http://schemas.openxmlformats.org/officeDocument/2006/relationships" r:blip="">
                            <dgm:adjLst/>
                          </dgm:shape>
                          <dgm:presOf/>
                          <dgm:constrLst>
                            <dgm:constr type="bendDist" for="des" ptType="parTrans" refType="sp" fact="0.5"/>
                          </dgm:constrLst>
                          <dgm:ruleLst/>
                          <dgm:layoutNode name="composite3">
                            <dgm:alg type="composite"/>
                            <dgm:shape xmlns:r="http://schemas.openxmlformats.org/officeDocument/2006/relationships" r:blip="">
                              <dgm:adjLst/>
                            </dgm:shape>
                            <dgm:presOf/>
                            <dgm:constrLst>
                              <dgm:constr type="w" for="ch" forName="background3" refType="w" fact="0.9"/>
                              <dgm:constr type="h" for="ch" forName="background3" refType="w" refFor="ch" refForName="background3" fact="0.635"/>
                              <dgm:constr type="t" for="ch" forName="background3"/>
                              <dgm:constr type="l" for="ch" forName="background3"/>
                              <dgm:constr type="w" for="ch" forName="text3" refType="w" fact="0.9"/>
                              <dgm:constr type="h" for="ch" forName="text3" refType="w" refFor="ch" refForName="text3" fact="0.635"/>
                              <dgm:constr type="t" for="ch" forName="text3" refType="w" fact="0.095"/>
                              <dgm:constr type="l" for="ch" forName="text3" refType="w" fact="0.1"/>
                            </dgm:constrLst>
                            <dgm:ruleLst/>
                            <dgm:layoutNode name="background3" moveWith="text3">
                              <dgm:alg type="sp"/>
                              <dgm:shape xmlns:r="http://schemas.openxmlformats.org/officeDocument/2006/relationships" type="roundRect" r:blip="">
                                <dgm:adjLst>
                                  <dgm:adj idx="1" val="0.1"/>
                                </dgm:adjLst>
                              </dgm:shape>
                              <dgm:presOf/>
                              <dgm:constrLst/>
                              <dgm:ruleLst/>
                            </dgm:layoutNode>
                            <dgm:layoutNode name="text3" styleLbl="fgAcc3">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4">
                            <dgm:choose name="Name19">
                              <dgm:if name="Name20" func="var" arg="dir" op="equ" val="norm">
                                <dgm:alg type="hierChild">
                                  <dgm:param type="linDir" val="fromL"/>
                                </dgm:alg>
                              </dgm:if>
                              <dgm:else name="Name21">
                                <dgm:alg type="hierChild">
                                  <dgm:param type="linDir" val="fromR"/>
                                </dgm:alg>
                              </dgm:else>
                            </dgm:choose>
                            <dgm:shape xmlns:r="http://schemas.openxmlformats.org/officeDocument/2006/relationships" r:blip="">
                              <dgm:adjLst/>
                            </dgm:shape>
                            <dgm:presOf/>
                            <dgm:constrLst/>
                            <dgm:ruleLst/>
                            <dgm:forEach name="repeat" axis="ch">
                              <dgm:forEach name="Name22" axis="self" ptType="parTrans" cnt="1">
                                <dgm:layoutNode name="Name23">
                                  <dgm:choose name="Name24">
                                    <dgm:if name="Name25" axis="self" func="depth" op="lte" val="4">
                                      <dgm:alg type="conn">
                                        <dgm:param type="dim" val="1D"/>
                                        <dgm:param type="endSty" val="noArr"/>
                                        <dgm:param type="connRout" val="bend"/>
                                        <dgm:param type="bendPt" val="end"/>
                                        <dgm:param type="begPts" val="bCtr"/>
                                        <dgm:param type="endPts" val="tCtr"/>
                                        <dgm:param type="srcNode" val="background3"/>
                                        <dgm:param type="dstNode" val="background4"/>
                                      </dgm:alg>
                                    </dgm:if>
                                    <dgm:else name="Name26">
                                      <dgm:alg type="conn">
                                        <dgm:param type="dim" val="1D"/>
                                        <dgm:param type="endSty" val="noArr"/>
                                        <dgm:param type="connRout" val="bend"/>
                                        <dgm:param type="bendPt" val="end"/>
                                        <dgm:param type="begPts" val="bCtr"/>
                                        <dgm:param type="endPts" val="tCtr"/>
                                        <dgm:param type="srcNode" val="background4"/>
                                        <dgm:param type="dstNode" val="background4"/>
                                      </dgm:alg>
                                    </dgm:else>
                                  </dgm:choose>
                                  <dgm:shape xmlns:r="http://schemas.openxmlformats.org/officeDocument/2006/relationships" type="conn" r:blip="" zOrderOff="-999">
                                    <dgm:adjLst/>
                                  </dgm:shape>
                                  <dgm:presOf axis="self"/>
                                  <dgm:constrLst>
                                    <dgm:constr type="begPad"/>
                                    <dgm:constr type="endPad"/>
                                  </dgm:constrLst>
                                  <dgm:ruleLst/>
                                </dgm:layoutNode>
                              </dgm:forEach>
                              <dgm:forEach name="Name27" axis="self" ptType="node">
                                <dgm:layoutNode name="hierRoot4">
                                  <dgm:alg type="hierRoot"/>
                                  <dgm:shape xmlns:r="http://schemas.openxmlformats.org/officeDocument/2006/relationships" r:blip="">
                                    <dgm:adjLst/>
                                  </dgm:shape>
                                  <dgm:presOf/>
                                  <dgm:constrLst>
                                    <dgm:constr type="bendDist" for="des" ptType="parTrans" refType="sp" fact="0.5"/>
                                  </dgm:constrLst>
                                  <dgm:ruleLst/>
                                  <dgm:layoutNode name="composite4">
                                    <dgm:alg type="composite"/>
                                    <dgm:shape xmlns:r="http://schemas.openxmlformats.org/officeDocument/2006/relationships" r:blip="">
                                      <dgm:adjLst/>
                                    </dgm:shape>
                                    <dgm:presOf/>
                                    <dgm:constrLst>
                                      <dgm:constr type="w" for="ch" forName="background4" refType="w" fact="0.9"/>
                                      <dgm:constr type="h" for="ch" forName="background4" refType="w" refFor="ch" refForName="background4" fact="0.635"/>
                                      <dgm:constr type="t" for="ch" forName="background4"/>
                                      <dgm:constr type="l" for="ch" forName="background4"/>
                                      <dgm:constr type="w" for="ch" forName="text4" refType="w" fact="0.9"/>
                                      <dgm:constr type="h" for="ch" forName="text4" refType="w" refFor="ch" refForName="text4" fact="0.635"/>
                                      <dgm:constr type="t" for="ch" forName="text4" refType="w" fact="0.095"/>
                                      <dgm:constr type="l" for="ch" forName="text4" refType="w" fact="0.1"/>
                                    </dgm:constrLst>
                                    <dgm:ruleLst/>
                                    <dgm:layoutNode name="background4" moveWith="text4">
                                      <dgm:alg type="sp"/>
                                      <dgm:shape xmlns:r="http://schemas.openxmlformats.org/officeDocument/2006/relationships" type="roundRect" r:blip="">
                                        <dgm:adjLst>
                                          <dgm:adj idx="1" val="0.1"/>
                                        </dgm:adjLst>
                                      </dgm:shape>
                                      <dgm:presOf/>
                                      <dgm:constrLst/>
                                      <dgm:ruleLst/>
                                    </dgm:layoutNode>
                                    <dgm:layoutNode name="text4" styleLbl="fgAcc4">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layoutNode name="hierChild5">
                                    <dgm:choose name="Name28">
                                      <dgm:if name="Name29" func="var" arg="dir" op="equ" val="norm">
                                        <dgm:alg type="hierChild">
                                          <dgm:param type="linDir" val="fromL"/>
                                        </dgm:alg>
                                      </dgm:if>
                                      <dgm:else name="Name30">
                                        <dgm:alg type="hierChild">
                                          <dgm:param type="linDir" val="fromR"/>
                                        </dgm:alg>
                                      </dgm:else>
                                    </dgm:choose>
                                    <dgm:shape xmlns:r="http://schemas.openxmlformats.org/officeDocument/2006/relationships" r:blip="">
                                      <dgm:adjLst/>
                                    </dgm:shape>
                                    <dgm:presOf/>
                                    <dgm:constrLst/>
                                    <dgm:ruleLst/>
                                    <dgm:forEach name="Name31" ref="repeat"/>
                                  </dgm:layoutNode>
                                </dgm:layoutNode>
                              </dgm:forEach>
                            </dgm:forEach>
                          </dgm:layoutNode>
                        </dgm:layoutNode>
                      </dgm:forEach>
                    </dgm:forEach>
                  </dgm:layoutNode>
                </dgm:layoutNode>
              </dgm:forEach>
            </dgm:forEach>
          </dgm:layoutNode>
        </dgm:layoutNode>
      </dgm:forEach>
    </dgm:forEach>
  </dgm:layoutNode>
</dgm:layoutDef>
</file>

<file path=ppt/diagrams/layout8.xml><?xml version="1.0" encoding="utf-8"?>
<dgm:layoutDef xmlns:dgm="http://schemas.openxmlformats.org/drawingml/2006/diagram" xmlns:a="http://schemas.openxmlformats.org/drawingml/2006/main" uniqueId="urn:microsoft.com/office/officeart/2005/8/layout/vProcess5">
  <dgm:title val=""/>
  <dgm:desc val=""/>
  <dgm:catLst>
    <dgm:cat type="process" pri="14000"/>
  </dgm:catLst>
  <dgm:sampData>
    <dgm:dataModel>
      <dgm:ptLst>
        <dgm:pt modelId="0" type="doc"/>
        <dgm:pt modelId="1">
          <dgm:prSet phldr="1"/>
        </dgm:pt>
        <dgm:pt modelId="2">
          <dgm:prSet phldr="1"/>
        </dgm:pt>
        <dgm:pt modelId="3">
          <dgm:prSet phldr="1"/>
        </dgm:pt>
      </dgm:ptLst>
      <dgm:cxnLst>
        <dgm:cxn modelId="5" srcId="0" destId="1" srcOrd="0" destOrd="0"/>
        <dgm:cxn modelId="6" srcId="0" destId="2" srcOrd="1" destOrd="0"/>
        <dgm:cxn modelId="7" srcId="0" destId="3" srcOrd="2"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6" srcId="0" destId="1" srcOrd="0" destOrd="0"/>
        <dgm:cxn modelId="7" srcId="0" destId="2" srcOrd="1" destOrd="0"/>
        <dgm:cxn modelId="8" srcId="0" destId="3" srcOrd="2" destOrd="0"/>
        <dgm:cxn modelId="9" srcId="0" destId="4" srcOrd="3" destOrd="0"/>
      </dgm:cxnLst>
      <dgm:bg/>
      <dgm:whole/>
    </dgm:dataModel>
  </dgm:clrData>
  <dgm:layoutNode name="outerComposite">
    <dgm:varLst>
      <dgm:chMax val="5"/>
      <dgm:dir/>
      <dgm:resizeHandles val="exact"/>
    </dgm:varLst>
    <dgm:alg type="composite"/>
    <dgm:shape xmlns:r="http://schemas.openxmlformats.org/officeDocument/2006/relationships" r:blip="">
      <dgm:adjLst/>
    </dgm:shape>
    <dgm:presOf/>
    <dgm:choose name="Name0">
      <dgm:if name="Name1" func="var" arg="dir" op="equ" val="norm">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l" for="ch" forName="TwoNodes_1"/>
          <dgm:constr type="w" for="ch" forName="TwoNodes_2" refType="w" fact="0.85"/>
          <dgm:constr type="h" for="ch" forName="TwoNodes_2" refType="h" fact="0.45"/>
          <dgm:constr type="b" for="ch" forName="TwoNodes_2" refType="h"/>
          <dgm:constr type="r" for="ch" forName="TwoNodes_2" refType="w"/>
          <dgm:constr type="w" for="ch" forName="TwoConn_1-2" refType="h" refFor="ch" refForName="TwoNodes_1" fact="0.65"/>
          <dgm:constr type="h" for="ch" forName="TwoConn_1-2" refType="h" refFor="ch" refForName="TwoNodes_1" fact="0.65"/>
          <dgm:constr type="ctrY" for="ch" forName="TwoConn_1-2" refType="h" fact="0.5"/>
          <dgm:constr type="r" for="ch" forName="TwoConn_1-2" refType="r" refFor="ch" refForName="TwoNodes_1"/>
          <dgm:constr type="r" for="ch" forName="TwoNodes_1_text" refType="l" refFor="ch" refForName="TwoConn_1-2"/>
          <dgm:constr type="rOff" for="ch" forName="TwoNodes_1_text" refType="w" refFor="ch" refForName="TwoConn_1-2" fact="-0.5"/>
          <dgm:constr type="t" for="ch" forName="TwoNodes_1_text" refType="t" refFor="ch" refForName="TwoNodes_1"/>
          <dgm:constr type="b" for="ch" forName="TwoNodes_1_text" refType="b" refFor="ch" refForName="TwoNodes_1"/>
          <dgm:constr type="l" for="ch" forName="TwoNodes_1_text" refType="l" refFor="ch" refForName="TwoNodes_1"/>
          <dgm:constr type="r" for="ch" forName="TwoNodes_2_text" refType="l" refFor="ch" refForName="TwoConn_1-2"/>
          <dgm:constr type="t" for="ch" forName="TwoNodes_2_text" refType="t" refFor="ch" refForName="TwoNodes_2"/>
          <dgm:constr type="b" for="ch" forName="TwoNodes_2_text" refType="b" refFor="ch" refForName="TwoNodes_2"/>
          <dgm:constr type="l" for="ch" forName="TwoNodes_2_text" refType="l" refFor="ch" refForName="TwoNodes_2"/>
          <dgm:constr type="w" for="ch" forName="ThreeNodes_1" refType="w" fact="0.85"/>
          <dgm:constr type="h" for="ch" forName="ThreeNodes_1" refType="h" fact="0.3"/>
          <dgm:constr type="t" for="ch" forName="ThreeNodes_1"/>
          <dgm:constr type="l" for="ch" forName="ThreeNodes_1"/>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r" for="ch" forName="ThreeNodes_3" refType="w"/>
          <dgm:constr type="w" for="ch" forName="ThreeConn_1-2" refType="h" refFor="ch" refForName="ThreeNodes_1" fact="0.65"/>
          <dgm:constr type="h" for="ch" forName="ThreeConn_1-2" refType="h" refFor="ch" refForName="ThreeNodes_1" fact="0.65"/>
          <dgm:constr type="ctrY" for="ch" forName="ThreeConn_1-2" refType="h" fact="0.325"/>
          <dgm:constr type="r" for="ch" forName="ThreeConn_1-2" refType="r"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r" for="ch" forName="ThreeConn_2-3" refType="r" refFor="ch" refForName="ThreeNodes_2"/>
          <dgm:constr type="r" for="ch" forName="ThreeNodes_1_text" refType="l" refFor="ch" refForName="ThreeConn_1-2"/>
          <dgm:constr type="rOff" for="ch" forName="ThreeNodes_1_text" refType="w" refFor="ch" refForName="ThreeConn_1-2" fact="-0.57"/>
          <dgm:constr type="t" for="ch" forName="ThreeNodes_1_text" refType="t" refFor="ch" refForName="ThreeNodes_1"/>
          <dgm:constr type="b" for="ch" forName="ThreeNodes_1_text" refType="b" refFor="ch" refForName="ThreeNodes_1"/>
          <dgm:constr type="l" for="ch" forName="ThreeNodes_1_text" refType="l" refFor="ch" refForName="ThreeNodes_1"/>
          <dgm:constr type="r" for="ch" forName="ThreeNodes_2_text" refType="l" refFor="ch" refForName="ThreeConn_1-2"/>
          <dgm:constr type="t" for="ch" forName="ThreeNodes_2_text" refType="t" refFor="ch" refForName="ThreeNodes_2"/>
          <dgm:constr type="b" for="ch" forName="ThreeNodes_2_text" refType="b" refFor="ch" refForName="ThreeNodes_2"/>
          <dgm:constr type="l" for="ch" forName="ThreeNodes_2_text" refType="l" refFor="ch" refForName="ThreeNodes_2"/>
          <dgm:constr type="r" for="ch" forName="ThreeNodes_3_text" refType="l" refFor="ch" refForName="ThreeConn_2-3"/>
          <dgm:constr type="t" for="ch" forName="ThreeNodes_3_text" refType="t" refFor="ch" refForName="ThreeNodes_3"/>
          <dgm:constr type="b" for="ch" forName="ThreeNodes_3_text" refType="b" refFor="ch" refForName="ThreeNodes_3"/>
          <dgm:constr type="l" for="ch" forName="ThreeNodes_3_text" refType="l" refFor="ch" refForName="ThreeNodes_3"/>
          <dgm:constr type="w" for="ch" forName="FourNodes_1" refType="w" fact="0.8"/>
          <dgm:constr type="h" for="ch" forName="FourNodes_1" refType="h" fact="0.22"/>
          <dgm:constr type="t" for="ch" forName="FourNodes_1"/>
          <dgm:constr type="l" for="ch" forName="FourNodes_1"/>
          <dgm:constr type="w" for="ch" forName="FourNodes_2" refType="w" fact="0.8"/>
          <dgm:constr type="h" for="ch" forName="FourNodes_2" refType="h" fact="0.22"/>
          <dgm:constr type="ctrY" for="ch" forName="FourNodes_2" refType="h" fact="0.37"/>
          <dgm:constr type="ctrX" for="ch" forName="FourNodes_2" refType="w" fact="0.467"/>
          <dgm:constr type="w" for="ch" forName="FourNodes_3" refType="w" fact="0.8"/>
          <dgm:constr type="h" for="ch" forName="FourNodes_3" refType="h" fact="0.22"/>
          <dgm:constr type="ctrY" for="ch" forName="FourNodes_3" refType="h" fact="0.63"/>
          <dgm:constr type="ctrX" for="ch" forName="FourNodes_3" refType="w" fact="0.533"/>
          <dgm:constr type="w" for="ch" forName="FourNodes_4" refType="w" fact="0.8"/>
          <dgm:constr type="h" for="ch" forName="FourNodes_4" refType="h" fact="0.22"/>
          <dgm:constr type="b" for="ch" forName="FourNodes_4" refType="h"/>
          <dgm:constr type="r" for="ch" forName="FourNodes_4" refType="w"/>
          <dgm:constr type="w" for="ch" forName="FourConn_1-2" refType="h" refFor="ch" refForName="FourNodes_1" fact="0.65"/>
          <dgm:constr type="h" for="ch" forName="FourConn_1-2" refType="h" refFor="ch" refForName="FourNodes_1" fact="0.65"/>
          <dgm:constr type="ctrY" for="ch" forName="FourConn_1-2" refType="h" fact="0.24"/>
          <dgm:constr type="r" for="ch" forName="FourConn_1-2" refType="r"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r" for="ch" forName="FourConn_2-3" refType="r"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r" for="ch" forName="FourConn_3-4" refType="r" refFor="ch" refForName="FourNodes_3"/>
          <dgm:constr type="r" for="ch" forName="FourNodes_1_text" refType="l" refFor="ch" refForName="FourConn_1-2"/>
          <dgm:constr type="rOff" for="ch" forName="FourNodes_1_text" refType="w" refFor="ch" refForName="FourConn_1-2" fact="-0.7"/>
          <dgm:constr type="t" for="ch" forName="FourNodes_1_text" refType="t" refFor="ch" refForName="FourNodes_1"/>
          <dgm:constr type="b" for="ch" forName="FourNodes_1_text" refType="b" refFor="ch" refForName="FourNodes_1"/>
          <dgm:constr type="l" for="ch" forName="FourNodes_1_text" refType="l" refFor="ch" refForName="FourNodes_1"/>
          <dgm:constr type="r" for="ch" forName="FourNodes_2_text" refType="l" refFor="ch" refForName="FourConn_1-2"/>
          <dgm:constr type="t" for="ch" forName="FourNodes_2_text" refType="t" refFor="ch" refForName="FourNodes_2"/>
          <dgm:constr type="b" for="ch" forName="FourNodes_2_text" refType="b" refFor="ch" refForName="FourNodes_2"/>
          <dgm:constr type="l" for="ch" forName="FourNodes_2_text" refType="l" refFor="ch" refForName="FourNodes_2"/>
          <dgm:constr type="r" for="ch" forName="FourNodes_3_text" refType="l" refFor="ch" refForName="FourConn_2-3"/>
          <dgm:constr type="t" for="ch" forName="FourNodes_3_text" refType="t" refFor="ch" refForName="FourNodes_3"/>
          <dgm:constr type="b" for="ch" forName="FourNodes_3_text" refType="b" refFor="ch" refForName="FourNodes_3"/>
          <dgm:constr type="l" for="ch" forName="FourNodes_3_text" refType="l" refFor="ch" refForName="FourNodes_3"/>
          <dgm:constr type="r" for="ch" forName="FourNodes_4_text" refType="l" refFor="ch" refForName="FourConn_3-4"/>
          <dgm:constr type="t" for="ch" forName="FourNodes_4_text" refType="t" refFor="ch" refForName="FourNodes_4"/>
          <dgm:constr type="b" for="ch" forName="FourNodes_4_text" refType="b" refFor="ch" refForName="FourNodes_4"/>
          <dgm:constr type="l" for="ch" forName="FourNodes_4_text" refType="l" refFor="ch" refForName="FourNodes_4"/>
          <dgm:constr type="w" for="ch" forName="FiveNodes_1" refType="w" fact="0.77"/>
          <dgm:constr type="h" for="ch" forName="FiveNodes_1" refType="h" fact="0.18"/>
          <dgm:constr type="t" for="ch" forName="FiveNodes_1"/>
          <dgm:constr type="l" for="ch" forName="FiveNodes_1"/>
          <dgm:constr type="w" for="ch" forName="FiveNodes_2" refType="w" fact="0.77"/>
          <dgm:constr type="h" for="ch" forName="FiveNodes_2" refType="h" fact="0.18"/>
          <dgm:constr type="ctrY" for="ch" forName="FiveNodes_2" refType="h" fact="0.295"/>
          <dgm:constr type="ctrX" for="ch" forName="FiveNodes_2" refType="w" fact="0.442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5575"/>
          <dgm:constr type="w" for="ch" forName="FiveNodes_5" refType="w" fact="0.77"/>
          <dgm:constr type="h" for="ch" forName="FiveNodes_5" refType="h" fact="0.18"/>
          <dgm:constr type="b" for="ch" forName="FiveNodes_5" refType="h"/>
          <dgm:constr type="r" for="ch" forName="FiveNodes_5" refType="w"/>
          <dgm:constr type="w" for="ch" forName="FiveConn_1-2" refType="h" refFor="ch" refForName="FiveNodes_1" fact="0.65"/>
          <dgm:constr type="h" for="ch" forName="FiveConn_1-2" refType="h" refFor="ch" refForName="FiveNodes_1" fact="0.65"/>
          <dgm:constr type="ctrY" for="ch" forName="FiveConn_1-2" refType="h" fact="0.19"/>
          <dgm:constr type="r" for="ch" forName="FiveConn_1-2" refType="r"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r" for="ch" forName="FiveConn_2-3" refType="r"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r" for="ch" forName="FiveConn_3-4" refType="r"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r" for="ch" forName="FiveConn_4-5" refType="r" refFor="ch" refForName="FiveNodes_4"/>
          <dgm:constr type="r" for="ch" forName="FiveNodes_1_text" refType="l" refFor="ch" refForName="FiveConn_1-2"/>
          <dgm:constr type="rOff" for="ch" forName="FiveNodes_1_text" refType="w" refFor="ch" refForName="FiveConn_1-2" fact="-0.75"/>
          <dgm:constr type="t" for="ch" forName="FiveNodes_1_text" refType="t" refFor="ch" refForName="FiveNodes_1"/>
          <dgm:constr type="b" for="ch" forName="FiveNodes_1_text" refType="b" refFor="ch" refForName="FiveNodes_1"/>
          <dgm:constr type="l" for="ch" forName="FiveNodes_1_text" refType="l" refFor="ch" refForName="FiveNodes_1"/>
          <dgm:constr type="r" for="ch" forName="FiveNodes_2_text" refType="l" refFor="ch" refForName="FiveConn_1-2"/>
          <dgm:constr type="t" for="ch" forName="FiveNodes_2_text" refType="t" refFor="ch" refForName="FiveNodes_2"/>
          <dgm:constr type="b" for="ch" forName="FiveNodes_2_text" refType="b" refFor="ch" refForName="FiveNodes_2"/>
          <dgm:constr type="l" for="ch" forName="FiveNodes_2_text" refType="l" refFor="ch" refForName="FiveNodes_2"/>
          <dgm:constr type="r" for="ch" forName="FiveNodes_3_text" refType="l" refFor="ch" refForName="FiveConn_2-3"/>
          <dgm:constr type="t" for="ch" forName="FiveNodes_3_text" refType="t" refFor="ch" refForName="FiveNodes_3"/>
          <dgm:constr type="b" for="ch" forName="FiveNodes_3_text" refType="b" refFor="ch" refForName="FiveNodes_3"/>
          <dgm:constr type="l" for="ch" forName="FiveNodes_3_text" refType="l" refFor="ch" refForName="FiveNodes_3"/>
          <dgm:constr type="r" for="ch" forName="FiveNodes_4_text" refType="l" refFor="ch" refForName="FiveConn_3-4"/>
          <dgm:constr type="t" for="ch" forName="FiveNodes_4_text" refType="t" refFor="ch" refForName="FiveNodes_4"/>
          <dgm:constr type="b" for="ch" forName="FiveNodes_4_text" refType="b" refFor="ch" refForName="FiveNodes_4"/>
          <dgm:constr type="l" for="ch" forName="FiveNodes_4_text" refType="l" refFor="ch" refForName="FiveNodes_4"/>
          <dgm:constr type="r" for="ch" forName="FiveNodes_5_text" refType="l" refFor="ch" refForName="FiveConn_4-5"/>
          <dgm:constr type="t" for="ch" forName="FiveNodes_5_text" refType="t" refFor="ch" refForName="FiveNodes_5"/>
          <dgm:constr type="b" for="ch" forName="FiveNodes_5_text" refType="b" refFor="ch" refForName="FiveNodes_5"/>
          <dgm:constr type="l" for="ch" forName="FiveNodes_5_text" refType="l" refFor="ch" refForName="FiveNodes_5"/>
        </dgm:constrLst>
      </dgm:if>
      <dgm:else name="Name2">
        <dgm:constrLst>
          <dgm:constr type="primFontSz" for="ch" ptType="node" op="equ" val="65"/>
          <dgm:constr type="w" for="ch" forName="dummyMaxCanvas" refType="w"/>
          <dgm:constr type="h" for="ch" forName="dummyMaxCanvas" refType="h"/>
          <dgm:constr type="w" for="ch" forName="OneNode_1" refType="w"/>
          <dgm:constr type="h" for="ch" forName="OneNode_1" refType="h" fact="0.5"/>
          <dgm:constr type="ctrY" for="ch" forName="OneNode_1" refType="h" fact="0.5"/>
          <dgm:constr type="w" for="ch" forName="TwoNodes_1" refType="w" fact="0.85"/>
          <dgm:constr type="h" for="ch" forName="TwoNodes_1" refType="h" fact="0.45"/>
          <dgm:constr type="t" for="ch" forName="TwoNodes_1"/>
          <dgm:constr type="r" for="ch" forName="TwoNodes_1" refType="w"/>
          <dgm:constr type="w" for="ch" forName="TwoNodes_2" refType="w" fact="0.85"/>
          <dgm:constr type="h" for="ch" forName="TwoNodes_2" refType="h" fact="0.45"/>
          <dgm:constr type="b" for="ch" forName="TwoNodes_2" refType="h"/>
          <dgm:constr type="l" for="ch" forName="TwoNodes_2"/>
          <dgm:constr type="w" for="ch" forName="TwoConn_1-2" refType="h" refFor="ch" refForName="TwoNodes_1" fact="0.65"/>
          <dgm:constr type="h" for="ch" forName="TwoConn_1-2" refType="h" refFor="ch" refForName="TwoNodes_1" fact="0.65"/>
          <dgm:constr type="ctrY" for="ch" forName="TwoConn_1-2" refType="h" fact="0.5"/>
          <dgm:constr type="l" for="ch" forName="TwoConn_1-2" refType="l" refFor="ch" refForName="TwoNodes_1"/>
          <dgm:constr type="l" for="ch" forName="TwoNodes_1_text" refType="r" refFor="ch" refForName="TwoConn_1-2"/>
          <dgm:constr type="lOff" for="ch" forName="TwoNodes_1_text" refType="w" refFor="ch" refForName="TwoConn_1-2" fact="0.5"/>
          <dgm:constr type="t" for="ch" forName="TwoNodes_1_text" refType="t" refFor="ch" refForName="TwoNodes_1"/>
          <dgm:constr type="b" for="ch" forName="TwoNodes_1_text" refType="b" refFor="ch" refForName="TwoNodes_1"/>
          <dgm:constr type="r" for="ch" forName="TwoNodes_1_text" refType="r" refFor="ch" refForName="TwoNodes_1"/>
          <dgm:constr type="l" for="ch" forName="TwoNodes_2_text" refType="r" refFor="ch" refForName="TwoConn_1-2"/>
          <dgm:constr type="t" for="ch" forName="TwoNodes_2_text" refType="t" refFor="ch" refForName="TwoNodes_2"/>
          <dgm:constr type="b" for="ch" forName="TwoNodes_2_text" refType="b" refFor="ch" refForName="TwoNodes_2"/>
          <dgm:constr type="r" for="ch" forName="TwoNodes_2_text" refType="r" refFor="ch" refForName="TwoNodes_2"/>
          <dgm:constr type="w" for="ch" forName="ThreeNodes_1" refType="w" fact="0.85"/>
          <dgm:constr type="h" for="ch" forName="ThreeNodes_1" refType="h" fact="0.3"/>
          <dgm:constr type="t" for="ch" forName="ThreeNodes_1"/>
          <dgm:constr type="r" for="ch" forName="ThreeNodes_1" refType="w"/>
          <dgm:constr type="w" for="ch" forName="ThreeNodes_2" refType="w" fact="0.85"/>
          <dgm:constr type="h" for="ch" forName="ThreeNodes_2" refType="h" fact="0.3"/>
          <dgm:constr type="ctrY" for="ch" forName="ThreeNodes_2" refType="h" fact="0.5"/>
          <dgm:constr type="ctrX" for="ch" forName="ThreeNodes_2" refType="w" fact="0.5"/>
          <dgm:constr type="w" for="ch" forName="ThreeNodes_3" refType="w" fact="0.85"/>
          <dgm:constr type="h" for="ch" forName="ThreeNodes_3" refType="h" fact="0.3"/>
          <dgm:constr type="b" for="ch" forName="ThreeNodes_3" refType="h"/>
          <dgm:constr type="l" for="ch" forName="ThreeNodes_3"/>
          <dgm:constr type="w" for="ch" forName="ThreeConn_1-2" refType="h" refFor="ch" refForName="ThreeNodes_1" fact="0.65"/>
          <dgm:constr type="h" for="ch" forName="ThreeConn_1-2" refType="h" refFor="ch" refForName="ThreeNodes_1" fact="0.65"/>
          <dgm:constr type="ctrY" for="ch" forName="ThreeConn_1-2" refType="h" fact="0.325"/>
          <dgm:constr type="l" for="ch" forName="ThreeConn_1-2" refType="l" refFor="ch" refForName="ThreeNodes_1"/>
          <dgm:constr type="w" for="ch" forName="ThreeConn_2-3" refType="h" refFor="ch" refForName="ThreeNodes_2" fact="0.65"/>
          <dgm:constr type="h" for="ch" forName="ThreeConn_2-3" refType="h" refFor="ch" refForName="ThreeNodes_2" fact="0.65"/>
          <dgm:constr type="ctrY" for="ch" forName="ThreeConn_2-3" refType="h" fact="0.673"/>
          <dgm:constr type="l" for="ch" forName="ThreeConn_2-3" refType="l" refFor="ch" refForName="ThreeNodes_2"/>
          <dgm:constr type="l" for="ch" forName="ThreeNodes_1_text" refType="r" refFor="ch" refForName="ThreeConn_1-2"/>
          <dgm:constr type="lOff" for="ch" forName="ThreeNodes_1_text" refType="w" refFor="ch" refForName="ThreeConn_1-2" fact="0.55"/>
          <dgm:constr type="t" for="ch" forName="ThreeNodes_1_text" refType="t" refFor="ch" refForName="ThreeNodes_1"/>
          <dgm:constr type="b" for="ch" forName="ThreeNodes_1_text" refType="b" refFor="ch" refForName="ThreeNodes_1"/>
          <dgm:constr type="r" for="ch" forName="ThreeNodes_1_text" refType="r" refFor="ch" refForName="ThreeNodes_1"/>
          <dgm:constr type="l" for="ch" forName="ThreeNodes_2_text" refType="r" refFor="ch" refForName="ThreeConn_1-2"/>
          <dgm:constr type="t" for="ch" forName="ThreeNodes_2_text" refType="t" refFor="ch" refForName="ThreeNodes_2"/>
          <dgm:constr type="b" for="ch" forName="ThreeNodes_2_text" refType="b" refFor="ch" refForName="ThreeNodes_2"/>
          <dgm:constr type="r" for="ch" forName="ThreeNodes_2_text" refType="r" refFor="ch" refForName="ThreeNodes_2"/>
          <dgm:constr type="l" for="ch" forName="ThreeNodes_3_text" refType="r" refFor="ch" refForName="ThreeConn_2-3"/>
          <dgm:constr type="t" for="ch" forName="ThreeNodes_3_text" refType="t" refFor="ch" refForName="ThreeNodes_3"/>
          <dgm:constr type="b" for="ch" forName="ThreeNodes_3_text" refType="b" refFor="ch" refForName="ThreeNodes_3"/>
          <dgm:constr type="r" for="ch" forName="ThreeNodes_3_text" refType="r" refFor="ch" refForName="ThreeNodes_3"/>
          <dgm:constr type="w" for="ch" forName="FourNodes_1" refType="w" fact="0.8"/>
          <dgm:constr type="h" for="ch" forName="FourNodes_1" refType="h" fact="0.22"/>
          <dgm:constr type="t" for="ch" forName="FourNodes_1"/>
          <dgm:constr type="r" for="ch" forName="FourNodes_1" refType="w"/>
          <dgm:constr type="w" for="ch" forName="FourNodes_2" refType="w" fact="0.8"/>
          <dgm:constr type="h" for="ch" forName="FourNodes_2" refType="h" fact="0.22"/>
          <dgm:constr type="ctrY" for="ch" forName="FourNodes_2" refType="h" fact="0.37"/>
          <dgm:constr type="ctrX" for="ch" forName="FourNodes_2" refType="w" fact="0.533"/>
          <dgm:constr type="w" for="ch" forName="FourNodes_3" refType="w" fact="0.8"/>
          <dgm:constr type="h" for="ch" forName="FourNodes_3" refType="h" fact="0.22"/>
          <dgm:constr type="ctrY" for="ch" forName="FourNodes_3" refType="h" fact="0.63"/>
          <dgm:constr type="ctrX" for="ch" forName="FourNodes_3" refType="w" fact="0.467"/>
          <dgm:constr type="w" for="ch" forName="FourNodes_4" refType="w" fact="0.8"/>
          <dgm:constr type="h" for="ch" forName="FourNodes_4" refType="h" fact="0.22"/>
          <dgm:constr type="b" for="ch" forName="FourNodes_4" refType="h"/>
          <dgm:constr type="l" for="ch" forName="FourNodes_4"/>
          <dgm:constr type="w" for="ch" forName="FourConn_1-2" refType="h" refFor="ch" refForName="FourNodes_1" fact="0.65"/>
          <dgm:constr type="h" for="ch" forName="FourConn_1-2" refType="h" refFor="ch" refForName="FourNodes_1" fact="0.65"/>
          <dgm:constr type="ctrY" for="ch" forName="FourConn_1-2" refType="h" fact="0.24"/>
          <dgm:constr type="l" for="ch" forName="FourConn_1-2" refType="l" refFor="ch" refForName="FourNodes_1"/>
          <dgm:constr type="w" for="ch" forName="FourConn_2-3" refType="h" refFor="ch" refForName="FourNodes_2" fact="0.65"/>
          <dgm:constr type="h" for="ch" forName="FourConn_2-3" refType="h" refFor="ch" refForName="FourNodes_2" fact="0.65"/>
          <dgm:constr type="ctrY" for="ch" forName="FourConn_2-3" refType="h" fact="0.5"/>
          <dgm:constr type="l" for="ch" forName="FourConn_2-3" refType="l" refFor="ch" refForName="FourNodes_2"/>
          <dgm:constr type="w" for="ch" forName="FourConn_3-4" refType="h" refFor="ch" refForName="FourNodes_3" fact="0.65"/>
          <dgm:constr type="h" for="ch" forName="FourConn_3-4" refType="h" refFor="ch" refForName="FourNodes_3" fact="0.65"/>
          <dgm:constr type="ctrY" for="ch" forName="FourConn_3-4" refType="h" fact="0.76"/>
          <dgm:constr type="l" for="ch" forName="FourConn_3-4" refType="l" refFor="ch" refForName="FourNodes_3"/>
          <dgm:constr type="l" for="ch" forName="FourNodes_1_text" refType="r" refFor="ch" refForName="FourConn_1-2"/>
          <dgm:constr type="lOff" for="ch" forName="FourNodes_1_text" refType="w" refFor="ch" refForName="FourConn_1-2" fact="0.69"/>
          <dgm:constr type="t" for="ch" forName="FourNodes_1_text" refType="t" refFor="ch" refForName="FourNodes_1"/>
          <dgm:constr type="b" for="ch" forName="FourNodes_1_text" refType="b" refFor="ch" refForName="FourNodes_1"/>
          <dgm:constr type="r" for="ch" forName="FourNodes_1_text" refType="r" refFor="ch" refForName="FourNodes_1"/>
          <dgm:constr type="l" for="ch" forName="FourNodes_2_text" refType="r" refFor="ch" refForName="FourConn_1-2"/>
          <dgm:constr type="t" for="ch" forName="FourNodes_2_text" refType="t" refFor="ch" refForName="FourNodes_2"/>
          <dgm:constr type="b" for="ch" forName="FourNodes_2_text" refType="b" refFor="ch" refForName="FourNodes_2"/>
          <dgm:constr type="r" for="ch" forName="FourNodes_2_text" refType="r" refFor="ch" refForName="FourNodes_2"/>
          <dgm:constr type="l" for="ch" forName="FourNodes_3_text" refType="r" refFor="ch" refForName="FourConn_2-3"/>
          <dgm:constr type="t" for="ch" forName="FourNodes_3_text" refType="t" refFor="ch" refForName="FourNodes_3"/>
          <dgm:constr type="b" for="ch" forName="FourNodes_3_text" refType="b" refFor="ch" refForName="FourNodes_3"/>
          <dgm:constr type="r" for="ch" forName="FourNodes_3_text" refType="r" refFor="ch" refForName="FourNodes_3"/>
          <dgm:constr type="l" for="ch" forName="FourNodes_4_text" refType="r" refFor="ch" refForName="FourConn_3-4"/>
          <dgm:constr type="t" for="ch" forName="FourNodes_4_text" refType="t" refFor="ch" refForName="FourNodes_4"/>
          <dgm:constr type="b" for="ch" forName="FourNodes_4_text" refType="b" refFor="ch" refForName="FourNodes_4"/>
          <dgm:constr type="r" for="ch" forName="FourNodes_4_text" refType="r" refFor="ch" refForName="FourNodes_4"/>
          <dgm:constr type="w" for="ch" forName="FiveNodes_1" refType="w" fact="0.77"/>
          <dgm:constr type="h" for="ch" forName="FiveNodes_1" refType="h" fact="0.18"/>
          <dgm:constr type="t" for="ch" forName="FiveNodes_1"/>
          <dgm:constr type="r" for="ch" forName="FiveNodes_1" refType="w"/>
          <dgm:constr type="w" for="ch" forName="FiveNodes_2" refType="w" fact="0.77"/>
          <dgm:constr type="h" for="ch" forName="FiveNodes_2" refType="h" fact="0.18"/>
          <dgm:constr type="ctrY" for="ch" forName="FiveNodes_2" refType="h" fact="0.295"/>
          <dgm:constr type="ctrX" for="ch" forName="FiveNodes_2" refType="w" fact="0.5575"/>
          <dgm:constr type="w" for="ch" forName="FiveNodes_3" refType="w" fact="0.77"/>
          <dgm:constr type="h" for="ch" forName="FiveNodes_3" refType="h" fact="0.18"/>
          <dgm:constr type="ctrY" for="ch" forName="FiveNodes_3" refType="h" fact="0.5"/>
          <dgm:constr type="ctrX" for="ch" forName="FiveNodes_3" refType="w" fact="0.5"/>
          <dgm:constr type="w" for="ch" forName="FiveNodes_4" refType="w" fact="0.77"/>
          <dgm:constr type="h" for="ch" forName="FiveNodes_4" refType="h" fact="0.18"/>
          <dgm:constr type="ctrY" for="ch" forName="FiveNodes_4" refType="h" fact="0.705"/>
          <dgm:constr type="ctrX" for="ch" forName="FiveNodes_4" refType="w" fact="0.4425"/>
          <dgm:constr type="w" for="ch" forName="FiveNodes_5" refType="w" fact="0.77"/>
          <dgm:constr type="h" for="ch" forName="FiveNodes_5" refType="h" fact="0.18"/>
          <dgm:constr type="b" for="ch" forName="FiveNodes_5" refType="h"/>
          <dgm:constr type="l" for="ch" forName="FiveNodes_5"/>
          <dgm:constr type="w" for="ch" forName="FiveConn_1-2" refType="h" refFor="ch" refForName="FiveNodes_1" fact="0.65"/>
          <dgm:constr type="h" for="ch" forName="FiveConn_1-2" refType="h" refFor="ch" refForName="FiveNodes_1" fact="0.65"/>
          <dgm:constr type="ctrY" for="ch" forName="FiveConn_1-2" refType="h" fact="0.19"/>
          <dgm:constr type="l" for="ch" forName="FiveConn_1-2" refType="l" refFor="ch" refForName="FiveNodes_1"/>
          <dgm:constr type="w" for="ch" forName="FiveConn_2-3" refType="h" refFor="ch" refForName="FiveNodes_2" fact="0.65"/>
          <dgm:constr type="h" for="ch" forName="FiveConn_2-3" refType="h" refFor="ch" refForName="FiveNodes_2" fact="0.65"/>
          <dgm:constr type="ctrY" for="ch" forName="FiveConn_2-3" refType="h" fact="0.395"/>
          <dgm:constr type="l" for="ch" forName="FiveConn_2-3" refType="l" refFor="ch" refForName="FiveNodes_2"/>
          <dgm:constr type="w" for="ch" forName="FiveConn_3-4" refType="h" refFor="ch" refForName="FiveNodes_3" fact="0.65"/>
          <dgm:constr type="h" for="ch" forName="FiveConn_3-4" refType="h" refFor="ch" refForName="FiveNodes_3" fact="0.65"/>
          <dgm:constr type="ctrY" for="ch" forName="FiveConn_3-4" refType="h" fact="0.597"/>
          <dgm:constr type="l" for="ch" forName="FiveConn_3-4" refType="l" refFor="ch" refForName="FiveNodes_3"/>
          <dgm:constr type="w" for="ch" forName="FiveConn_4-5" refType="h" refFor="ch" refForName="FiveNodes_4" fact="0.65"/>
          <dgm:constr type="h" for="ch" forName="FiveConn_4-5" refType="h" refFor="ch" refForName="FiveNodes_4" fact="0.65"/>
          <dgm:constr type="ctrY" for="ch" forName="FiveConn_4-5" refType="h" fact="0.804"/>
          <dgm:constr type="l" for="ch" forName="FiveConn_4-5" refType="l" refFor="ch" refForName="FiveNodes_4"/>
          <dgm:constr type="l" for="ch" forName="FiveNodes_1_text" refType="r" refFor="ch" refForName="FiveConn_1-2"/>
          <dgm:constr type="lOff" for="ch" forName="FiveNodes_1_text" refType="w" refFor="ch" refForName="FiveConn_1-2" fact="0.73"/>
          <dgm:constr type="t" for="ch" forName="FiveNodes_1_text" refType="t" refFor="ch" refForName="FiveNodes_1"/>
          <dgm:constr type="b" for="ch" forName="FiveNodes_1_text" refType="b" refFor="ch" refForName="FiveNodes_1"/>
          <dgm:constr type="r" for="ch" forName="FiveNodes_1_text" refType="r" refFor="ch" refForName="FiveNodes_1"/>
          <dgm:constr type="l" for="ch" forName="FiveNodes_2_text" refType="r" refFor="ch" refForName="FiveConn_1-2"/>
          <dgm:constr type="t" for="ch" forName="FiveNodes_2_text" refType="t" refFor="ch" refForName="FiveNodes_2"/>
          <dgm:constr type="b" for="ch" forName="FiveNodes_2_text" refType="b" refFor="ch" refForName="FiveNodes_2"/>
          <dgm:constr type="r" for="ch" forName="FiveNodes_2_text" refType="r" refFor="ch" refForName="FiveNodes_2"/>
          <dgm:constr type="l" for="ch" forName="FiveNodes_3_text" refType="r" refFor="ch" refForName="FiveConn_2-3"/>
          <dgm:constr type="t" for="ch" forName="FiveNodes_3_text" refType="t" refFor="ch" refForName="FiveNodes_3"/>
          <dgm:constr type="b" for="ch" forName="FiveNodes_3_text" refType="b" refFor="ch" refForName="FiveNodes_3"/>
          <dgm:constr type="r" for="ch" forName="FiveNodes_3_text" refType="r" refFor="ch" refForName="FiveNodes_3"/>
          <dgm:constr type="l" for="ch" forName="FiveNodes_4_text" refType="r" refFor="ch" refForName="FiveConn_3-4"/>
          <dgm:constr type="t" for="ch" forName="FiveNodes_4_text" refType="t" refFor="ch" refForName="FiveNodes_4"/>
          <dgm:constr type="b" for="ch" forName="FiveNodes_4_text" refType="b" refFor="ch" refForName="FiveNodes_4"/>
          <dgm:constr type="r" for="ch" forName="FiveNodes_4_text" refType="r" refFor="ch" refForName="FiveNodes_4"/>
          <dgm:constr type="l" for="ch" forName="FiveNodes_5_text" refType="r" refFor="ch" refForName="FiveConn_4-5"/>
          <dgm:constr type="t" for="ch" forName="FiveNodes_5_text" refType="t" refFor="ch" refForName="FiveNodes_5"/>
          <dgm:constr type="b" for="ch" forName="FiveNodes_5_text" refType="b" refFor="ch" refForName="FiveNodes_5"/>
          <dgm:constr type="r" for="ch" forName="FiveNodes_5_text" refType="r" refFor="ch" refForName="FiveNodes_5"/>
        </dgm:constrLst>
      </dgm:else>
    </dgm:choose>
    <dgm:ruleLst/>
    <dgm:layoutNode name="dummyMaxCanvas">
      <dgm:varLst/>
      <dgm:alg type="sp"/>
      <dgm:shape xmlns:r="http://schemas.openxmlformats.org/officeDocument/2006/relationships" r:blip="">
        <dgm:adjLst/>
      </dgm:shape>
      <dgm:presOf/>
      <dgm:constrLst/>
      <dgm:ruleLst/>
    </dgm:layoutNode>
    <dgm:choose name="Name3">
      <dgm:if name="Name4" axis="ch" ptType="node" func="cnt" op="equ" val="1">
        <dgm:layoutNode name="OneNode_1">
          <dgm:varLst>
            <dgm:bulletEnabled val="1"/>
          </dgm:varLst>
          <dgm:alg type="tx"/>
          <dgm:shape xmlns:r="http://schemas.openxmlformats.org/officeDocument/2006/relationships" type="roundRect" r:blip="">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5">
        <dgm:choose name="Name6">
          <dgm:if name="Name7" axis="ch" ptType="node" func="cnt" op="equ" val="2">
            <dgm:layoutNode name="Two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wo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wo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wo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wo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8">
            <dgm:choose name="Name9">
              <dgm:if name="Name10" axis="ch" ptType="node" func="cnt" op="equ" val="3">
                <dgm:layoutNode name="Thre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Thre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Thre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Thre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Thre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Thre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1">
                <dgm:choose name="Name12">
                  <dgm:if name="Name13" axis="ch" ptType="node" func="cnt" op="equ" val="4">
                    <dgm:layoutNode name="Four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our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our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our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our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our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our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4">
                    <dgm:choose name="Name15">
                      <dgm:if name="Name16" axis="ch" ptType="node" func="cnt" op="gte" val="5">
                        <dgm:layoutNode name="FiveNodes_1">
                          <dgm:varLst>
                            <dgm:bulletEnabled val="1"/>
                          </dgm:varLst>
                          <dgm:alg type="sp"/>
                          <dgm:shape xmlns:r="http://schemas.openxmlformats.org/officeDocument/2006/relationships" type="roundRect" r:blip="">
                            <dgm:adjLst>
                              <dgm:adj idx="1" val="0.1"/>
                            </dgm:adjLst>
                          </dgm:shape>
                          <dgm:presOf axis="ch desOrSelf" ptType="node node" st="1 1" cnt="1 0"/>
                          <dgm:constrLst/>
                          <dgm:ruleLst/>
                        </dgm:layoutNode>
                        <dgm:layoutNode name="FiveNodes_2">
                          <dgm:varLst>
                            <dgm:bulletEnabled val="1"/>
                          </dgm:varLst>
                          <dgm:alg type="sp"/>
                          <dgm:shape xmlns:r="http://schemas.openxmlformats.org/officeDocument/2006/relationships" type="roundRect" r:blip="">
                            <dgm:adjLst>
                              <dgm:adj idx="1" val="0.1"/>
                            </dgm:adjLst>
                          </dgm:shape>
                          <dgm:presOf axis="ch desOrSelf" ptType="node node" st="2 1" cnt="1 0"/>
                          <dgm:constrLst/>
                          <dgm:ruleLst/>
                        </dgm:layoutNode>
                        <dgm:layoutNode name="FiveNodes_3">
                          <dgm:varLst>
                            <dgm:bulletEnabled val="1"/>
                          </dgm:varLst>
                          <dgm:alg type="sp"/>
                          <dgm:shape xmlns:r="http://schemas.openxmlformats.org/officeDocument/2006/relationships" type="roundRect" r:blip="">
                            <dgm:adjLst>
                              <dgm:adj idx="1" val="0.1"/>
                            </dgm:adjLst>
                          </dgm:shape>
                          <dgm:presOf axis="ch desOrSelf" ptType="node node" st="3 1" cnt="1 0"/>
                          <dgm:constrLst/>
                          <dgm:ruleLst/>
                        </dgm:layoutNode>
                        <dgm:layoutNode name="FiveNodes_4">
                          <dgm:varLst>
                            <dgm:bulletEnabled val="1"/>
                          </dgm:varLst>
                          <dgm:alg type="sp"/>
                          <dgm:shape xmlns:r="http://schemas.openxmlformats.org/officeDocument/2006/relationships" type="roundRect" r:blip="">
                            <dgm:adjLst>
                              <dgm:adj idx="1" val="0.1"/>
                            </dgm:adjLst>
                          </dgm:shape>
                          <dgm:presOf axis="ch desOrSelf" ptType="node node" st="4 1" cnt="1 0"/>
                          <dgm:constrLst/>
                          <dgm:ruleLst/>
                        </dgm:layoutNode>
                        <dgm:layoutNode name="FiveNodes_5">
                          <dgm:varLst>
                            <dgm:bulletEnabled val="1"/>
                          </dgm:varLst>
                          <dgm:alg type="sp"/>
                          <dgm:shape xmlns:r="http://schemas.openxmlformats.org/officeDocument/2006/relationships" type="roundRect" r:blip="">
                            <dgm:adjLst>
                              <dgm:adj idx="1" val="0.1"/>
                            </dgm:adjLst>
                          </dgm:shape>
                          <dgm:presOf axis="ch desOrSelf" ptType="node node" st="5 1" cnt="1 0"/>
                          <dgm:constrLst/>
                          <dgm:ruleLst/>
                        </dgm:layoutNode>
                        <dgm:layoutNode name="FiveConn_1-2" styleLbl="fgAccFollowNode1">
                          <dgm:varLst>
                            <dgm:bulletEnabled val="1"/>
                          </dgm:varLst>
                          <dgm:alg type="tx"/>
                          <dgm:shape xmlns:r="http://schemas.openxmlformats.org/officeDocument/2006/relationships" type="downArrow" r:blip="">
                            <dgm:adjLst>
                              <dgm:adj idx="1" val="0.55"/>
                              <dgm:adj idx="2" val="0.45"/>
                            </dgm:adjLst>
                          </dgm:shape>
                          <dgm:presOf axis="ch" ptType="sibTrans"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2-3" styleLbl="fgAccFollowNode1">
                          <dgm:varLst>
                            <dgm:bulletEnabled val="1"/>
                          </dgm:varLst>
                          <dgm:alg type="tx"/>
                          <dgm:shape xmlns:r="http://schemas.openxmlformats.org/officeDocument/2006/relationships" type="downArrow" r:blip="">
                            <dgm:adjLst>
                              <dgm:adj idx="1" val="0.55"/>
                              <dgm:adj idx="2" val="0.45"/>
                            </dgm:adjLst>
                          </dgm:shape>
                          <dgm:presOf axis="ch" ptType="sibTrans" st="2"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3-4" styleLbl="fgAccFollowNode1">
                          <dgm:varLst>
                            <dgm:bulletEnabled val="1"/>
                          </dgm:varLst>
                          <dgm:alg type="tx"/>
                          <dgm:shape xmlns:r="http://schemas.openxmlformats.org/officeDocument/2006/relationships" type="downArrow" r:blip="">
                            <dgm:adjLst>
                              <dgm:adj idx="1" val="0.55"/>
                              <dgm:adj idx="2" val="0.45"/>
                            </dgm:adjLst>
                          </dgm:shape>
                          <dgm:presOf axis="ch" ptType="sibTrans" st="3"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Conn_4-5" styleLbl="fgAccFollowNode1">
                          <dgm:varLst>
                            <dgm:bulletEnabled val="1"/>
                          </dgm:varLst>
                          <dgm:alg type="tx"/>
                          <dgm:shape xmlns:r="http://schemas.openxmlformats.org/officeDocument/2006/relationships" type="downArrow" r:blip="">
                            <dgm:adjLst>
                              <dgm:adj idx="1" val="0.55"/>
                              <dgm:adj idx="2" val="0.45"/>
                            </dgm:adjLst>
                          </dgm:shape>
                          <dgm:presOf axis="ch" ptType="sibTrans" st="4" cnt="1"/>
                          <dgm:constrLst>
                            <dgm:constr type="lMarg" refType="primFontSz" fact="0.1"/>
                            <dgm:constr type="rMarg" refType="primFontSz" fact="0.1"/>
                            <dgm:constr type="tMarg" refType="primFontSz" fact="0.1"/>
                            <dgm:constr type="bMarg" refType="primFontSz" fact="0.1"/>
                          </dgm:constrLst>
                          <dgm:ruleLst>
                            <dgm:rule type="primFontSz" val="5" fact="NaN" max="NaN"/>
                          </dgm:ruleLst>
                        </dgm:layoutNode>
                        <dgm:layoutNode name="FiveNodes_1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1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2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2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3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3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4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4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FiveNodes_5_text">
                          <dgm:varLst>
                            <dgm:bulletEnabled val="1"/>
                          </dgm:varLst>
                          <dgm:alg type="tx">
                            <dgm:param type="parTxLTRAlign" val="l"/>
                            <dgm:param type="txAnchorVertCh" val="mid"/>
                          </dgm:alg>
                          <dgm:shape xmlns:r="http://schemas.openxmlformats.org/officeDocument/2006/relationships" type="roundRect" r:blip="" hideGeom="1">
                            <dgm:adjLst>
                              <dgm:adj idx="1" val="0.1"/>
                            </dgm:adjLst>
                          </dgm:shape>
                          <dgm:presOf axis="ch desOrSelf" ptType="node node" st="5 1" cnt="1 0"/>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if>
                      <dgm:else name="Name17"/>
                    </dgm:choose>
                  </dgm:else>
                </dgm:choose>
              </dgm:else>
            </dgm:choose>
          </dgm:else>
        </dgm:choose>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80828-6CC6-4F98-B3B9-6E362FEB5F21}" type="datetimeFigureOut">
              <a:rPr lang="en-US" smtClean="0"/>
              <a:pPr/>
              <a:t>12/5/2019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407EAF6-0088-4E73-8D10-F6E4EDFBE787}" type="slidenum">
              <a:rPr lang="en-US" smtClean="0"/>
              <a:pPr/>
              <a:t>‹#›</a:t>
            </a:fld>
            <a:endParaRPr lang="en-US"/>
          </a:p>
        </p:txBody>
      </p:sp>
    </p:spTree>
    <p:extLst>
      <p:ext uri="{BB962C8B-B14F-4D97-AF65-F5344CB8AC3E}">
        <p14:creationId xmlns:p14="http://schemas.microsoft.com/office/powerpoint/2010/main" xmlns="" val="4451925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IN" dirty="0"/>
          </a:p>
        </p:txBody>
      </p:sp>
      <p:sp>
        <p:nvSpPr>
          <p:cNvPr id="4" name="Slide Number Placeholder 3"/>
          <p:cNvSpPr>
            <a:spLocks noGrp="1"/>
          </p:cNvSpPr>
          <p:nvPr>
            <p:ph type="sldNum" sz="quarter" idx="10"/>
          </p:nvPr>
        </p:nvSpPr>
        <p:spPr/>
        <p:txBody>
          <a:bodyPr/>
          <a:lstStyle/>
          <a:p>
            <a:fld id="{4407EAF6-0088-4E73-8D10-F6E4EDFBE787}" type="slidenum">
              <a:rPr lang="en-US" smtClean="0"/>
              <a:pPr/>
              <a:t>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19" name="Footer Placeholder 18"/>
          <p:cNvSpPr>
            <a:spLocks noGrp="1"/>
          </p:cNvSpPr>
          <p:nvPr>
            <p:ph type="ftr" sz="quarter" idx="11"/>
          </p:nvPr>
        </p:nvSpPr>
        <p:spPr/>
        <p:txBody>
          <a:bodyPr/>
          <a:lstStyle/>
          <a:p>
            <a:endParaRPr lang="en-US" dirty="0"/>
          </a:p>
        </p:txBody>
      </p:sp>
      <p:sp>
        <p:nvSpPr>
          <p:cNvPr id="27" name="Slide Number Placeholder 26"/>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721812604"/>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overrideClrMapping bg1="dk1" tx1="lt1" bg2="dk2" tx2="lt2" accent1="accent1" accent2="accent2" accent3="accent3" accent4="accent4" accent5="accent5" accent6="accent6" hlink="hlink" folHlink="folHlink"/>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1594226-C1CE-4297-81EA-5023C07C26E7}" type="slidenum">
              <a:rPr lang="en-US" smtClean="0"/>
              <a:pPr/>
              <a:t>‹#›</a:t>
            </a:fld>
            <a:endParaRPr lang="en-US" dirty="0"/>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87753C92-A418-417B-A4FB-68A43ADCCE8E}" type="datetimeFigureOut">
              <a:rPr lang="en-US" smtClean="0"/>
              <a:pPr/>
              <a:t>12/5/2019</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a:xfrm>
            <a:off x="8077200" y="6356350"/>
            <a:ext cx="609600" cy="365125"/>
          </a:xfrm>
        </p:spPr>
        <p:txBody>
          <a:bodyPr/>
          <a:lstStyle/>
          <a:p>
            <a:fld id="{A1594226-C1CE-4297-81EA-5023C07C26E7}" type="slidenum">
              <a:rPr lang="en-US" smtClean="0"/>
              <a:pPr/>
              <a:t>‹#›</a:t>
            </a:fld>
            <a:endParaRPr lang="en-US" dirty="0"/>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87753C92-A418-417B-A4FB-68A43ADCCE8E}" type="datetimeFigureOut">
              <a:rPr lang="en-US" smtClean="0"/>
              <a:pPr/>
              <a:t>12/5/2019</a:t>
            </a:fld>
            <a:endParaRPr lang="en-US" dirty="0"/>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dirty="0"/>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1594226-C1CE-4297-81EA-5023C07C26E7}" type="slidenum">
              <a:rPr lang="en-US" smtClean="0"/>
              <a:pPr/>
              <a:t>‹#›</a:t>
            </a:fld>
            <a:endParaRPr lang="en-US" dirty="0"/>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721" r:id="rId1"/>
    <p:sldLayoutId id="2147483722" r:id="rId2"/>
    <p:sldLayoutId id="2147483723" r:id="rId3"/>
    <p:sldLayoutId id="2147483724" r:id="rId4"/>
    <p:sldLayoutId id="2147483725" r:id="rId5"/>
    <p:sldLayoutId id="2147483726" r:id="rId6"/>
    <p:sldLayoutId id="2147483727" r:id="rId7"/>
    <p:sldLayoutId id="2147483728" r:id="rId8"/>
    <p:sldLayoutId id="2147483729" r:id="rId9"/>
    <p:sldLayoutId id="2147483730" r:id="rId10"/>
    <p:sldLayoutId id="2147483731" r:id="rId11"/>
    <p:sldLayoutId id="2147483732" r:id="rId12"/>
  </p:sldLayoutIdLst>
  <p:transition/>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6.jpeg"/><Relationship Id="rId1" Type="http://schemas.openxmlformats.org/officeDocument/2006/relationships/slideLayout" Target="../slideLayouts/slideLayout4.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diagramLayout" Target="../diagrams/layout4.xml"/><Relationship Id="rId7" Type="http://schemas.openxmlformats.org/officeDocument/2006/relationships/image" Target="../media/image18.jpeg"/><Relationship Id="rId2" Type="http://schemas.openxmlformats.org/officeDocument/2006/relationships/diagramData" Target="../diagrams/data4.xml"/><Relationship Id="rId1" Type="http://schemas.openxmlformats.org/officeDocument/2006/relationships/slideLayout" Target="../slideLayouts/slideLayout4.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5.xml"/><Relationship Id="rId2" Type="http://schemas.openxmlformats.org/officeDocument/2006/relationships/diagramData" Target="../diagrams/data5.xml"/><Relationship Id="rId1" Type="http://schemas.openxmlformats.org/officeDocument/2006/relationships/slideLayout" Target="../slideLayouts/slideLayout4.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image" Target="../media/image21.jpeg"/><Relationship Id="rId1" Type="http://schemas.openxmlformats.org/officeDocument/2006/relationships/slideLayout" Target="../slideLayouts/slideLayout4.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diagramLayout" Target="../diagrams/layout7.xml"/><Relationship Id="rId2" Type="http://schemas.openxmlformats.org/officeDocument/2006/relationships/diagramData" Target="../diagrams/data7.xml"/><Relationship Id="rId1" Type="http://schemas.openxmlformats.org/officeDocument/2006/relationships/slideLayout" Target="../slideLayouts/slideLayout4.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29.xml.rels><?xml version="1.0" encoding="UTF-8" standalone="yes"?>
<Relationships xmlns="http://schemas.openxmlformats.org/package/2006/relationships"><Relationship Id="rId8" Type="http://schemas.openxmlformats.org/officeDocument/2006/relationships/image" Target="../media/image24.jpeg"/><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image" Target="../media/image23.jpeg"/><Relationship Id="rId1" Type="http://schemas.openxmlformats.org/officeDocument/2006/relationships/slideLayout" Target="../slideLayouts/slideLayout4.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4.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0.xml.rels><?xml version="1.0" encoding="UTF-8" standalone="yes"?>
<Relationships xmlns="http://schemas.openxmlformats.org/package/2006/relationships"><Relationship Id="rId3" Type="http://schemas.openxmlformats.org/officeDocument/2006/relationships/hyperlink" Target="http://i0.wp.com/www.gisresources.com/wp-content/uploads/2013/09/GCPS.jpg" TargetMode="External"/><Relationship Id="rId2" Type="http://schemas.openxmlformats.org/officeDocument/2006/relationships/image" Target="../media/image25.jpeg"/><Relationship Id="rId1" Type="http://schemas.openxmlformats.org/officeDocument/2006/relationships/slideLayout" Target="../slideLayouts/slideLayout4.xml"/><Relationship Id="rId4" Type="http://schemas.openxmlformats.org/officeDocument/2006/relationships/image" Target="../media/image26.jpe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3" Type="http://schemas.openxmlformats.org/officeDocument/2006/relationships/diagramLayout" Target="../diagrams/layout2.xml"/><Relationship Id="rId7" Type="http://schemas.openxmlformats.org/officeDocument/2006/relationships/image" Target="../media/image9.jpeg"/><Relationship Id="rId2" Type="http://schemas.openxmlformats.org/officeDocument/2006/relationships/diagramData" Target="../diagrams/data2.xml"/><Relationship Id="rId1" Type="http://schemas.openxmlformats.org/officeDocument/2006/relationships/slideLayout" Target="../slideLayouts/slideLayout4.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152400" y="2296180"/>
            <a:ext cx="8686800" cy="1200329"/>
          </a:xfrm>
          <a:prstGeom prst="rect">
            <a:avLst/>
          </a:prstGeom>
          <a:noFill/>
        </p:spPr>
        <p:txBody>
          <a:bodyPr wrap="square" rtlCol="0">
            <a:spAutoFit/>
          </a:bodyPr>
          <a:lstStyle/>
          <a:p>
            <a:pPr algn="ctr"/>
            <a:r>
              <a:rPr lang="en-IN" sz="2400" b="1" dirty="0" smtClean="0">
                <a:solidFill>
                  <a:srgbClr val="0070C0"/>
                </a:solidFill>
                <a:latin typeface="Times New Roman" pitchFamily="18" charset="0"/>
                <a:cs typeface="Times New Roman" pitchFamily="18" charset="0"/>
              </a:rPr>
              <a:t>AN INTRODUCTION TO </a:t>
            </a:r>
            <a:r>
              <a:rPr lang="en-GB" sz="2400" b="1" dirty="0" smtClean="0">
                <a:solidFill>
                  <a:srgbClr val="0070C0"/>
                </a:solidFill>
                <a:latin typeface="Times New Roman" pitchFamily="18" charset="0"/>
                <a:cs typeface="Times New Roman" pitchFamily="18" charset="0"/>
              </a:rPr>
              <a:t>AERIAL PHOTOGRAPHY</a:t>
            </a:r>
            <a:r>
              <a:rPr lang="en-IN" sz="2400" b="1" dirty="0" smtClean="0">
                <a:solidFill>
                  <a:srgbClr val="0070C0"/>
                </a:solidFill>
                <a:latin typeface="Times New Roman" pitchFamily="18" charset="0"/>
                <a:cs typeface="Times New Roman" pitchFamily="18" charset="0"/>
              </a:rPr>
              <a:t> </a:t>
            </a:r>
          </a:p>
          <a:p>
            <a:pPr algn="ctr"/>
            <a:r>
              <a:rPr lang="en-IN" sz="2400" b="1" dirty="0" smtClean="0">
                <a:solidFill>
                  <a:srgbClr val="0070C0"/>
                </a:solidFill>
                <a:latin typeface="Times New Roman" pitchFamily="18" charset="0"/>
                <a:cs typeface="Times New Roman" pitchFamily="18" charset="0"/>
              </a:rPr>
              <a:t>&amp;</a:t>
            </a:r>
          </a:p>
          <a:p>
            <a:pPr algn="ctr"/>
            <a:r>
              <a:rPr lang="en-GB" sz="2400" b="1" dirty="0" smtClean="0">
                <a:solidFill>
                  <a:srgbClr val="0070C0"/>
                </a:solidFill>
                <a:latin typeface="Times New Roman" pitchFamily="18" charset="0"/>
                <a:cs typeface="Times New Roman" pitchFamily="18" charset="0"/>
              </a:rPr>
              <a:t>PRINCIPLE OF PHOTOGRAMMETRY</a:t>
            </a:r>
            <a:endParaRPr lang="en-IN" sz="2400" b="1" dirty="0">
              <a:solidFill>
                <a:srgbClr val="0070C0"/>
              </a:solidFill>
              <a:latin typeface="Times New Roman" pitchFamily="18" charset="0"/>
              <a:cs typeface="Times New Roman" pitchFamily="18" charset="0"/>
            </a:endParaRPr>
          </a:p>
        </p:txBody>
      </p:sp>
      <p:sp>
        <p:nvSpPr>
          <p:cNvPr id="6" name="TextBox 5"/>
          <p:cNvSpPr txBox="1"/>
          <p:nvPr/>
        </p:nvSpPr>
        <p:spPr>
          <a:xfrm>
            <a:off x="2667000" y="3581400"/>
            <a:ext cx="3810000" cy="1200329"/>
          </a:xfrm>
          <a:prstGeom prst="rect">
            <a:avLst/>
          </a:prstGeom>
          <a:noFill/>
        </p:spPr>
        <p:txBody>
          <a:bodyPr wrap="square" rtlCol="0">
            <a:spAutoFit/>
          </a:bodyPr>
          <a:lstStyle/>
          <a:p>
            <a:pPr algn="ctr"/>
            <a:r>
              <a:rPr lang="en-IN" sz="2400" dirty="0" smtClean="0">
                <a:solidFill>
                  <a:srgbClr val="E33BCB"/>
                </a:solidFill>
                <a:latin typeface="Times New Roman" pitchFamily="18" charset="0"/>
                <a:cs typeface="Times New Roman" pitchFamily="18" charset="0"/>
              </a:rPr>
              <a:t> Dr. SANJIB PRAMANIK</a:t>
            </a:r>
          </a:p>
          <a:p>
            <a:pPr algn="ctr"/>
            <a:r>
              <a:rPr lang="en-IN" sz="2400" dirty="0" smtClean="0">
                <a:solidFill>
                  <a:srgbClr val="00B050"/>
                </a:solidFill>
                <a:latin typeface="Times New Roman" pitchFamily="18" charset="0"/>
                <a:cs typeface="Times New Roman" pitchFamily="18" charset="0"/>
              </a:rPr>
              <a:t>Department of Geography</a:t>
            </a:r>
          </a:p>
          <a:p>
            <a:pPr algn="ctr"/>
            <a:r>
              <a:rPr lang="en-IN" sz="2400" dirty="0" err="1" smtClean="0">
                <a:solidFill>
                  <a:srgbClr val="00B050"/>
                </a:solidFill>
                <a:latin typeface="Times New Roman" pitchFamily="18" charset="0"/>
                <a:cs typeface="Times New Roman" pitchFamily="18" charset="0"/>
              </a:rPr>
              <a:t>Durga</a:t>
            </a:r>
            <a:r>
              <a:rPr lang="en-IN" sz="2400" dirty="0" smtClean="0">
                <a:solidFill>
                  <a:srgbClr val="00B050"/>
                </a:solidFill>
                <a:latin typeface="Times New Roman" pitchFamily="18" charset="0"/>
                <a:cs typeface="Times New Roman" pitchFamily="18" charset="0"/>
              </a:rPr>
              <a:t> College, Raipur (C.G.)  </a:t>
            </a:r>
            <a:endParaRPr lang="en-IN" sz="2400" dirty="0">
              <a:solidFill>
                <a:srgbClr val="00B050"/>
              </a:solidFill>
              <a:latin typeface="Times New Roman" pitchFamily="18" charset="0"/>
              <a:cs typeface="Times New Roman" pitchFamily="18" charset="0"/>
            </a:endParaRPr>
          </a:p>
        </p:txBody>
      </p:sp>
      <p:pic>
        <p:nvPicPr>
          <p:cNvPr id="9" name="Picture 8" descr="Related image"/>
          <p:cNvPicPr/>
          <p:nvPr/>
        </p:nvPicPr>
        <p:blipFill>
          <a:blip r:embed="rId3" cstate="print"/>
          <a:srcRect/>
          <a:stretch>
            <a:fillRect/>
          </a:stretch>
        </p:blipFill>
        <p:spPr bwMode="auto">
          <a:xfrm>
            <a:off x="0" y="1"/>
            <a:ext cx="3048000" cy="2209800"/>
          </a:xfrm>
          <a:prstGeom prst="rect">
            <a:avLst/>
          </a:prstGeom>
          <a:noFill/>
          <a:ln w="9525">
            <a:noFill/>
            <a:miter lim="800000"/>
            <a:headEnd/>
            <a:tailEnd/>
          </a:ln>
        </p:spPr>
      </p:pic>
      <p:pic>
        <p:nvPicPr>
          <p:cNvPr id="1027" name="Picture 3" descr="C:\Users\hp\Desktop\Photogramety\20191115_110429.jpg"/>
          <p:cNvPicPr>
            <a:picLocks noChangeAspect="1" noChangeArrowheads="1"/>
          </p:cNvPicPr>
          <p:nvPr/>
        </p:nvPicPr>
        <p:blipFill>
          <a:blip r:embed="rId4" cstate="print"/>
          <a:srcRect/>
          <a:stretch>
            <a:fillRect/>
          </a:stretch>
        </p:blipFill>
        <p:spPr bwMode="auto">
          <a:xfrm>
            <a:off x="3048000" y="0"/>
            <a:ext cx="3007351" cy="2209800"/>
          </a:xfrm>
          <a:prstGeom prst="rect">
            <a:avLst/>
          </a:prstGeom>
          <a:noFill/>
        </p:spPr>
      </p:pic>
      <p:pic>
        <p:nvPicPr>
          <p:cNvPr id="8" name="Picture 7" descr="Related image"/>
          <p:cNvPicPr/>
          <p:nvPr/>
        </p:nvPicPr>
        <p:blipFill>
          <a:blip r:embed="rId5" cstate="print"/>
          <a:srcRect l="4244" t="5018" r="8253" b="7527"/>
          <a:stretch>
            <a:fillRect/>
          </a:stretch>
        </p:blipFill>
        <p:spPr bwMode="auto">
          <a:xfrm>
            <a:off x="6019800" y="0"/>
            <a:ext cx="3124200" cy="2209800"/>
          </a:xfrm>
          <a:prstGeom prst="rect">
            <a:avLst/>
          </a:prstGeom>
          <a:noFill/>
          <a:ln w="9525">
            <a:noFill/>
            <a:miter lim="800000"/>
            <a:headEnd/>
            <a:tailEnd/>
          </a:ln>
        </p:spPr>
      </p:pic>
      <p:pic>
        <p:nvPicPr>
          <p:cNvPr id="12" name="Picture 11" descr="Image result for principle of photogrammetry"/>
          <p:cNvPicPr/>
          <p:nvPr/>
        </p:nvPicPr>
        <p:blipFill>
          <a:blip r:embed="rId6" cstate="print"/>
          <a:srcRect l="56674" t="38817" r="13361" b="21257"/>
          <a:stretch>
            <a:fillRect/>
          </a:stretch>
        </p:blipFill>
        <p:spPr bwMode="auto">
          <a:xfrm>
            <a:off x="6858000" y="4953000"/>
            <a:ext cx="2286000" cy="1905000"/>
          </a:xfrm>
          <a:prstGeom prst="rect">
            <a:avLst/>
          </a:prstGeom>
          <a:noFill/>
          <a:ln w="9525">
            <a:solidFill>
              <a:schemeClr val="bg1"/>
            </a:solidFill>
            <a:miter lim="800000"/>
            <a:headEnd/>
            <a:tailEnd/>
          </a:ln>
        </p:spPr>
      </p:pic>
      <p:pic>
        <p:nvPicPr>
          <p:cNvPr id="1031" name="Picture 7" descr="Image result for principle of photogrammetry&quot;"/>
          <p:cNvPicPr>
            <a:picLocks noChangeAspect="1" noChangeArrowheads="1"/>
          </p:cNvPicPr>
          <p:nvPr/>
        </p:nvPicPr>
        <p:blipFill>
          <a:blip r:embed="rId7" cstate="print"/>
          <a:srcRect/>
          <a:stretch>
            <a:fillRect/>
          </a:stretch>
        </p:blipFill>
        <p:spPr bwMode="auto">
          <a:xfrm>
            <a:off x="0" y="4953000"/>
            <a:ext cx="2417885" cy="1905000"/>
          </a:xfrm>
          <a:prstGeom prst="rect">
            <a:avLst/>
          </a:prstGeom>
          <a:noFill/>
        </p:spPr>
      </p:pic>
      <p:pic>
        <p:nvPicPr>
          <p:cNvPr id="14" name="Picture 13" descr="Related image"/>
          <p:cNvPicPr/>
          <p:nvPr/>
        </p:nvPicPr>
        <p:blipFill>
          <a:blip r:embed="rId8" cstate="print"/>
          <a:srcRect l="6733" t="26420" r="749" b="8642"/>
          <a:stretch>
            <a:fillRect/>
          </a:stretch>
        </p:blipFill>
        <p:spPr bwMode="auto">
          <a:xfrm>
            <a:off x="2362200" y="4953000"/>
            <a:ext cx="4495800" cy="1905000"/>
          </a:xfrm>
          <a:prstGeom prst="rect">
            <a:avLst/>
          </a:prstGeom>
          <a:noFill/>
          <a:ln w="9525">
            <a:noFill/>
            <a:miter lim="800000"/>
            <a:headEnd/>
            <a:tailEnd/>
          </a:ln>
        </p:spPr>
      </p:pic>
    </p:spTree>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896112"/>
          </a:xfrm>
        </p:spPr>
        <p:txBody>
          <a:bodyPr>
            <a:normAutofit fontScale="90000"/>
          </a:bodyPr>
          <a:lstStyle/>
          <a:p>
            <a:pPr algn="ctr"/>
            <a:r>
              <a:rPr lang="en-GB" sz="3200" b="1" dirty="0" smtClean="0">
                <a:solidFill>
                  <a:srgbClr val="FF0000"/>
                </a:solidFill>
                <a:latin typeface="Times New Roman" pitchFamily="18" charset="0"/>
                <a:cs typeface="Times New Roman" pitchFamily="18" charset="0"/>
              </a:rPr>
              <a:t>Photographic Scale</a:t>
            </a:r>
            <a:r>
              <a:rPr lang="en-IN" sz="3200" dirty="0" smtClean="0">
                <a:solidFill>
                  <a:srgbClr val="FF0000"/>
                </a:solidFill>
                <a:latin typeface="Times New Roman" pitchFamily="18" charset="0"/>
                <a:cs typeface="Times New Roman" pitchFamily="18" charset="0"/>
              </a:rPr>
              <a:t/>
            </a:r>
            <a:br>
              <a:rPr lang="en-IN" sz="3200" dirty="0" smtClean="0">
                <a:solidFill>
                  <a:srgbClr val="FF0000"/>
                </a:solidFill>
                <a:latin typeface="Times New Roman" pitchFamily="18" charset="0"/>
                <a:cs typeface="Times New Roman" pitchFamily="18" charset="0"/>
              </a:rPr>
            </a:br>
            <a:endParaRPr lang="en-IN" sz="3200" dirty="0">
              <a:solidFill>
                <a:srgbClr val="FF000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295400"/>
            <a:ext cx="8382000" cy="5410200"/>
          </a:xfrm>
        </p:spPr>
        <p:txBody>
          <a:bodyPr>
            <a:normAutofit fontScale="85000" lnSpcReduction="20000"/>
          </a:bodyPr>
          <a:lstStyle/>
          <a:p>
            <a:pPr algn="just">
              <a:buFont typeface="Wingdings" pitchFamily="2" charset="2"/>
              <a:buChar char="Ø"/>
            </a:pPr>
            <a:r>
              <a:rPr lang="en-GB" dirty="0" smtClean="0">
                <a:solidFill>
                  <a:srgbClr val="521AB6"/>
                </a:solidFill>
                <a:latin typeface="Times New Roman" pitchFamily="18" charset="0"/>
                <a:cs typeface="Times New Roman" pitchFamily="18" charset="0"/>
              </a:rPr>
              <a:t>The scale of a map or photograph is defined as the ratio of distance measured on the map to the same distance on the ground.  </a:t>
            </a:r>
            <a:endParaRPr lang="en-GB" dirty="0" smtClean="0">
              <a:solidFill>
                <a:srgbClr val="521AB6"/>
              </a:solidFill>
              <a:latin typeface="Times New Roman" pitchFamily="18" charset="0"/>
              <a:cs typeface="Times New Roman" pitchFamily="18" charset="0"/>
            </a:endParaRPr>
          </a:p>
          <a:p>
            <a:pPr algn="just">
              <a:buFont typeface="Wingdings" pitchFamily="2" charset="2"/>
              <a:buChar char="Ø"/>
            </a:pPr>
            <a:r>
              <a:rPr lang="en-GB" dirty="0" smtClean="0">
                <a:solidFill>
                  <a:srgbClr val="C00000"/>
                </a:solidFill>
                <a:latin typeface="Times New Roman" pitchFamily="18" charset="0"/>
                <a:cs typeface="Times New Roman" pitchFamily="18" charset="0"/>
              </a:rPr>
              <a:t>The </a:t>
            </a:r>
            <a:r>
              <a:rPr lang="en-GB" dirty="0" smtClean="0">
                <a:solidFill>
                  <a:srgbClr val="C00000"/>
                </a:solidFill>
                <a:latin typeface="Times New Roman" pitchFamily="18" charset="0"/>
                <a:cs typeface="Times New Roman" pitchFamily="18" charset="0"/>
              </a:rPr>
              <a:t>amount of detail in an aerial photograph depends on the scale of the photograph</a:t>
            </a:r>
            <a:r>
              <a:rPr lang="en-GB" dirty="0" smtClean="0">
                <a:solidFill>
                  <a:srgbClr val="C00000"/>
                </a:solidFill>
                <a:latin typeface="Times New Roman" pitchFamily="18" charset="0"/>
                <a:cs typeface="Times New Roman" pitchFamily="18" charset="0"/>
              </a:rPr>
              <a:t>.</a:t>
            </a:r>
          </a:p>
          <a:p>
            <a:pPr algn="just">
              <a:buFont typeface="Wingdings" pitchFamily="2" charset="2"/>
              <a:buChar char="Ø"/>
            </a:pPr>
            <a:r>
              <a:rPr lang="en-GB" dirty="0" smtClean="0">
                <a:solidFill>
                  <a:srgbClr val="521AB6"/>
                </a:solidFill>
                <a:latin typeface="Times New Roman" pitchFamily="18" charset="0"/>
                <a:cs typeface="Times New Roman" pitchFamily="18" charset="0"/>
              </a:rPr>
              <a:t> </a:t>
            </a:r>
            <a:r>
              <a:rPr lang="en-GB" dirty="0" smtClean="0">
                <a:solidFill>
                  <a:srgbClr val="521AB6"/>
                </a:solidFill>
                <a:latin typeface="Times New Roman" pitchFamily="18" charset="0"/>
                <a:cs typeface="Times New Roman" pitchFamily="18" charset="0"/>
              </a:rPr>
              <a:t>Scales may be expressed as unit equivalents or dimensionless representative fractions and ratios</a:t>
            </a:r>
            <a:r>
              <a:rPr lang="en-GB" dirty="0" smtClean="0">
                <a:solidFill>
                  <a:srgbClr val="521AB6"/>
                </a:solidFill>
                <a:latin typeface="Times New Roman" pitchFamily="18" charset="0"/>
                <a:cs typeface="Times New Roman" pitchFamily="18" charset="0"/>
              </a:rPr>
              <a:t>.</a:t>
            </a:r>
          </a:p>
          <a:p>
            <a:pPr algn="just">
              <a:buFont typeface="Wingdings" pitchFamily="2" charset="2"/>
              <a:buChar char="Ø"/>
            </a:pPr>
            <a:r>
              <a:rPr lang="en-GB" dirty="0" smtClean="0">
                <a:solidFill>
                  <a:srgbClr val="C00000"/>
                </a:solidFill>
                <a:latin typeface="Times New Roman" pitchFamily="18" charset="0"/>
                <a:cs typeface="Times New Roman" pitchFamily="18" charset="0"/>
              </a:rPr>
              <a:t> </a:t>
            </a:r>
            <a:r>
              <a:rPr lang="en-GB" dirty="0" smtClean="0">
                <a:solidFill>
                  <a:srgbClr val="C00000"/>
                </a:solidFill>
                <a:latin typeface="Times New Roman" pitchFamily="18" charset="0"/>
                <a:cs typeface="Times New Roman" pitchFamily="18" charset="0"/>
              </a:rPr>
              <a:t>For example, if 1 mm on a photograph represents 25 m on the ground, the scale of the photograph can be expressed as 1mm =25m (Unit equivalents), or 1/25,000(representative fraction)  or 1:25,000 (ratio</a:t>
            </a:r>
            <a:r>
              <a:rPr lang="en-GB" dirty="0" smtClean="0">
                <a:solidFill>
                  <a:srgbClr val="C00000"/>
                </a:solidFill>
                <a:latin typeface="Times New Roman" pitchFamily="18" charset="0"/>
                <a:cs typeface="Times New Roman" pitchFamily="18" charset="0"/>
              </a:rPr>
              <a:t>).</a:t>
            </a:r>
          </a:p>
          <a:p>
            <a:pPr algn="just">
              <a:buFont typeface="Wingdings" pitchFamily="2" charset="2"/>
              <a:buChar char="Ø"/>
            </a:pPr>
            <a:r>
              <a:rPr lang="en-GB" dirty="0" smtClean="0">
                <a:solidFill>
                  <a:srgbClr val="521AB6"/>
                </a:solidFill>
                <a:latin typeface="Times New Roman" pitchFamily="18" charset="0"/>
                <a:cs typeface="Times New Roman" pitchFamily="18" charset="0"/>
              </a:rPr>
              <a:t>A </a:t>
            </a:r>
            <a:r>
              <a:rPr lang="en-GB" dirty="0" smtClean="0">
                <a:solidFill>
                  <a:srgbClr val="521AB6"/>
                </a:solidFill>
                <a:latin typeface="Times New Roman" pitchFamily="18" charset="0"/>
                <a:cs typeface="Times New Roman" pitchFamily="18" charset="0"/>
              </a:rPr>
              <a:t>convenient way to clear confusion between large scale and small scale photograph is that the same objects are smaller on a small scale photograph than on a large scale photograph</a:t>
            </a:r>
            <a:r>
              <a:rPr lang="en-GB" dirty="0" smtClean="0">
                <a:solidFill>
                  <a:srgbClr val="521AB6"/>
                </a:solidFill>
                <a:latin typeface="Times New Roman" pitchFamily="18" charset="0"/>
                <a:cs typeface="Times New Roman" pitchFamily="18" charset="0"/>
              </a:rPr>
              <a:t>.</a:t>
            </a:r>
          </a:p>
          <a:p>
            <a:pPr algn="just">
              <a:buFont typeface="Wingdings" pitchFamily="2" charset="2"/>
              <a:buChar char="Ø"/>
            </a:pPr>
            <a:r>
              <a:rPr lang="en-GB" dirty="0" smtClean="0">
                <a:solidFill>
                  <a:srgbClr val="C00000"/>
                </a:solidFill>
                <a:latin typeface="Times New Roman" pitchFamily="18" charset="0"/>
                <a:cs typeface="Times New Roman" pitchFamily="18" charset="0"/>
              </a:rPr>
              <a:t> </a:t>
            </a:r>
            <a:r>
              <a:rPr lang="en-GB" dirty="0" smtClean="0">
                <a:solidFill>
                  <a:srgbClr val="C00000"/>
                </a:solidFill>
                <a:latin typeface="Times New Roman" pitchFamily="18" charset="0"/>
                <a:cs typeface="Times New Roman" pitchFamily="18" charset="0"/>
              </a:rPr>
              <a:t>For example, two photographs having scale 1:50,000 and 1:10,000. Aerial photo with scale 1:10,000 images shows ground features at a larger, more detailed size but less ground coverage than 1:50,000 scale photo. </a:t>
            </a:r>
            <a:endParaRPr lang="en-GB" dirty="0" smtClean="0">
              <a:solidFill>
                <a:srgbClr val="C00000"/>
              </a:solidFill>
              <a:latin typeface="Times New Roman" pitchFamily="18" charset="0"/>
              <a:cs typeface="Times New Roman" pitchFamily="18" charset="0"/>
            </a:endParaRPr>
          </a:p>
          <a:p>
            <a:pPr algn="just">
              <a:buFont typeface="Wingdings" pitchFamily="2" charset="2"/>
              <a:buChar char="Ø"/>
            </a:pPr>
            <a:r>
              <a:rPr lang="en-GB" dirty="0" smtClean="0">
                <a:solidFill>
                  <a:srgbClr val="521AB6"/>
                </a:solidFill>
                <a:latin typeface="Times New Roman" pitchFamily="18" charset="0"/>
                <a:cs typeface="Times New Roman" pitchFamily="18" charset="0"/>
              </a:rPr>
              <a:t>Hence</a:t>
            </a:r>
            <a:r>
              <a:rPr lang="en-GB" dirty="0" smtClean="0">
                <a:solidFill>
                  <a:srgbClr val="521AB6"/>
                </a:solidFill>
                <a:latin typeface="Times New Roman" pitchFamily="18" charset="0"/>
                <a:cs typeface="Times New Roman" pitchFamily="18" charset="0"/>
              </a:rPr>
              <a:t>, in spite of its smaller ground coverage, the 1:10,000 photos would be termed the large scale photo.</a:t>
            </a:r>
            <a:endParaRPr lang="en-IN" dirty="0" smtClean="0">
              <a:solidFill>
                <a:srgbClr val="521AB6"/>
              </a:solidFill>
              <a:latin typeface="Times New Roman" pitchFamily="18" charset="0"/>
              <a:cs typeface="Times New Roman" pitchFamily="18" charset="0"/>
            </a:endParaRPr>
          </a:p>
          <a:p>
            <a:pPr algn="just"/>
            <a:endParaRPr lang="en-IN" dirty="0">
              <a:solidFill>
                <a:srgbClr val="521AB6"/>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ipe(down)">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down)">
                                      <p:cBhvr>
                                        <p:cTn id="33" dur="5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
                                            <p:txEl>
                                              <p:pRg st="5" end="5"/>
                                            </p:txEl>
                                          </p:spTgt>
                                        </p:tgtEl>
                                        <p:attrNameLst>
                                          <p:attrName>style.visibility</p:attrName>
                                        </p:attrNameLst>
                                      </p:cBhvr>
                                      <p:to>
                                        <p:strVal val="visible"/>
                                      </p:to>
                                    </p:set>
                                    <p:animEffect transition="in" filter="wipe(down)">
                                      <p:cBhvr>
                                        <p:cTn id="38" dur="500"/>
                                        <p:tgtEl>
                                          <p:spTgt spid="3">
                                            <p:txEl>
                                              <p:pRg st="5" end="5"/>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22" presetClass="entr" presetSubtype="4" fill="hold" grpId="0" nodeType="clickEffect">
                                  <p:stCondLst>
                                    <p:cond delay="0"/>
                                  </p:stCondLst>
                                  <p:childTnLst>
                                    <p:set>
                                      <p:cBhvr>
                                        <p:cTn id="42" dur="1" fill="hold">
                                          <p:stCondLst>
                                            <p:cond delay="0"/>
                                          </p:stCondLst>
                                        </p:cTn>
                                        <p:tgtEl>
                                          <p:spTgt spid="3">
                                            <p:txEl>
                                              <p:pRg st="6" end="6"/>
                                            </p:txEl>
                                          </p:spTgt>
                                        </p:tgtEl>
                                        <p:attrNameLst>
                                          <p:attrName>style.visibility</p:attrName>
                                        </p:attrNameLst>
                                      </p:cBhvr>
                                      <p:to>
                                        <p:strVal val="visible"/>
                                      </p:to>
                                    </p:set>
                                    <p:animEffect transition="in" filter="wipe(down)">
                                      <p:cBhvr>
                                        <p:cTn id="43"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286512"/>
          </a:xfrm>
        </p:spPr>
        <p:txBody>
          <a:bodyPr>
            <a:noAutofit/>
          </a:bodyPr>
          <a:lstStyle/>
          <a:p>
            <a:pPr algn="r"/>
            <a:r>
              <a:rPr lang="en-IN" sz="1600" dirty="0" smtClean="0">
                <a:latin typeface="Times New Roman" pitchFamily="18" charset="0"/>
                <a:cs typeface="Times New Roman" pitchFamily="18" charset="0"/>
              </a:rPr>
              <a:t>Contd....</a:t>
            </a:r>
            <a:endParaRPr lang="en-IN" sz="16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04800" y="990600"/>
            <a:ext cx="5181600" cy="5791200"/>
          </a:xfrm>
        </p:spPr>
        <p:txBody>
          <a:bodyPr>
            <a:normAutofit fontScale="77500" lnSpcReduction="20000"/>
          </a:bodyPr>
          <a:lstStyle/>
          <a:p>
            <a:pPr algn="just">
              <a:buNone/>
            </a:pPr>
            <a:r>
              <a:rPr lang="en-GB" dirty="0" smtClean="0">
                <a:solidFill>
                  <a:srgbClr val="E33BCB"/>
                </a:solidFill>
                <a:latin typeface="Times New Roman" pitchFamily="18" charset="0"/>
                <a:cs typeface="Times New Roman" pitchFamily="18" charset="0"/>
              </a:rPr>
              <a:t>The most straightforward method for determining photo scale is to measure the corresponding photo and ground distances between any two </a:t>
            </a:r>
            <a:r>
              <a:rPr lang="en-GB" dirty="0" smtClean="0">
                <a:solidFill>
                  <a:srgbClr val="E33BCB"/>
                </a:solidFill>
                <a:latin typeface="Times New Roman" pitchFamily="18" charset="0"/>
                <a:cs typeface="Times New Roman" pitchFamily="18" charset="0"/>
              </a:rPr>
              <a:t>points.</a:t>
            </a:r>
          </a:p>
          <a:p>
            <a:pPr algn="just">
              <a:buNone/>
            </a:pPr>
            <a:r>
              <a:rPr lang="en-GB" dirty="0" smtClean="0">
                <a:solidFill>
                  <a:srgbClr val="5E1ED0"/>
                </a:solidFill>
                <a:latin typeface="Times New Roman" pitchFamily="18" charset="0"/>
                <a:cs typeface="Times New Roman" pitchFamily="18" charset="0"/>
              </a:rPr>
              <a:t> </a:t>
            </a:r>
            <a:r>
              <a:rPr lang="en-GB" dirty="0" smtClean="0">
                <a:solidFill>
                  <a:srgbClr val="5E1ED0"/>
                </a:solidFill>
                <a:latin typeface="Times New Roman" pitchFamily="18" charset="0"/>
                <a:cs typeface="Times New Roman" pitchFamily="18" charset="0"/>
              </a:rPr>
              <a:t>The scale S is then computed as the ratio of the photo distance d to the ground distance D.</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The triangle ∆Lab and ∆LAB are similar.</a:t>
            </a:r>
            <a:endParaRPr lang="en-IN" dirty="0" smtClean="0">
              <a:solidFill>
                <a:srgbClr val="5E1ED0"/>
              </a:solidFill>
              <a:latin typeface="Times New Roman" pitchFamily="18" charset="0"/>
              <a:cs typeface="Times New Roman" pitchFamily="18" charset="0"/>
            </a:endParaRPr>
          </a:p>
          <a:p>
            <a:pPr algn="just">
              <a:buNone/>
            </a:pPr>
            <a:r>
              <a:rPr lang="en-GB" dirty="0" smtClean="0">
                <a:latin typeface="Times New Roman" pitchFamily="18" charset="0"/>
                <a:cs typeface="Times New Roman" pitchFamily="18" charset="0"/>
              </a:rPr>
              <a:t>Hence,</a:t>
            </a:r>
            <a:r>
              <a:rPr lang="en-GB" dirty="0" smtClean="0">
                <a:solidFill>
                  <a:srgbClr val="002060"/>
                </a:solidFill>
                <a:latin typeface="Times New Roman" pitchFamily="18" charset="0"/>
                <a:cs typeface="Times New Roman" pitchFamily="18" charset="0"/>
              </a:rPr>
              <a:t> </a:t>
            </a:r>
            <a:r>
              <a:rPr lang="en-GB" dirty="0" err="1" smtClean="0">
                <a:solidFill>
                  <a:srgbClr val="5E1ED0"/>
                </a:solidFill>
                <a:latin typeface="Times New Roman" pitchFamily="18" charset="0"/>
                <a:cs typeface="Times New Roman" pitchFamily="18" charset="0"/>
              </a:rPr>
              <a:t>ao</a:t>
            </a:r>
            <a:r>
              <a:rPr lang="en-GB" dirty="0" smtClean="0">
                <a:solidFill>
                  <a:srgbClr val="5E1ED0"/>
                </a:solidFill>
                <a:latin typeface="Times New Roman" pitchFamily="18" charset="0"/>
                <a:cs typeface="Times New Roman" pitchFamily="18" charset="0"/>
              </a:rPr>
              <a:t>/AO=Lo/LO</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or, d/D= f/H</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S = d/D= focal length/flying height</a:t>
            </a:r>
            <a:endParaRPr lang="en-IN" dirty="0" smtClean="0">
              <a:solidFill>
                <a:srgbClr val="5E1ED0"/>
              </a:solidFill>
              <a:latin typeface="Times New Roman" pitchFamily="18" charset="0"/>
              <a:cs typeface="Times New Roman" pitchFamily="18" charset="0"/>
            </a:endParaRPr>
          </a:p>
          <a:p>
            <a:pPr algn="just">
              <a:buNone/>
            </a:pPr>
            <a:r>
              <a:rPr lang="en-GB" dirty="0" smtClean="0">
                <a:latin typeface="Times New Roman" pitchFamily="18" charset="0"/>
                <a:cs typeface="Times New Roman" pitchFamily="18" charset="0"/>
              </a:rPr>
              <a:t>where,</a:t>
            </a:r>
            <a:endParaRPr lang="en-IN" dirty="0" smtClean="0">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S= scale of photograph</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d= distance in photograph</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D= distance in ground</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f= focal length</a:t>
            </a:r>
            <a:endParaRPr lang="en-IN" dirty="0" smtClean="0">
              <a:solidFill>
                <a:srgbClr val="5E1ED0"/>
              </a:solidFill>
              <a:latin typeface="Times New Roman" pitchFamily="18" charset="0"/>
              <a:cs typeface="Times New Roman" pitchFamily="18" charset="0"/>
            </a:endParaRPr>
          </a:p>
          <a:p>
            <a:pPr algn="just">
              <a:buNone/>
            </a:pPr>
            <a:r>
              <a:rPr lang="en-GB" dirty="0" smtClean="0">
                <a:solidFill>
                  <a:srgbClr val="5E1ED0"/>
                </a:solidFill>
                <a:latin typeface="Times New Roman" pitchFamily="18" charset="0"/>
                <a:cs typeface="Times New Roman" pitchFamily="18" charset="0"/>
              </a:rPr>
              <a:t>          H= flying </a:t>
            </a:r>
            <a:r>
              <a:rPr lang="en-GB" dirty="0" smtClean="0">
                <a:solidFill>
                  <a:srgbClr val="5E1ED0"/>
                </a:solidFill>
                <a:latin typeface="Times New Roman" pitchFamily="18" charset="0"/>
                <a:cs typeface="Times New Roman" pitchFamily="18" charset="0"/>
              </a:rPr>
              <a:t>height</a:t>
            </a:r>
            <a:endParaRPr lang="en-IN" dirty="0" smtClean="0">
              <a:solidFill>
                <a:srgbClr val="5E1ED0"/>
              </a:solidFill>
              <a:latin typeface="Times New Roman" pitchFamily="18" charset="0"/>
              <a:cs typeface="Times New Roman" pitchFamily="18" charset="0"/>
            </a:endParaRPr>
          </a:p>
          <a:p>
            <a:pPr algn="just">
              <a:buNone/>
            </a:pPr>
            <a:r>
              <a:rPr lang="en-GB" dirty="0" smtClean="0">
                <a:latin typeface="Times New Roman" pitchFamily="18" charset="0"/>
                <a:cs typeface="Times New Roman" pitchFamily="18" charset="0"/>
              </a:rPr>
              <a:t>Hence, </a:t>
            </a:r>
            <a:r>
              <a:rPr lang="en-GB" dirty="0" smtClean="0">
                <a:solidFill>
                  <a:srgbClr val="5E1ED0"/>
                </a:solidFill>
                <a:latin typeface="Times New Roman" pitchFamily="18" charset="0"/>
                <a:cs typeface="Times New Roman" pitchFamily="18" charset="0"/>
              </a:rPr>
              <a:t>Scale of a photo α focal length of camera (f</a:t>
            </a:r>
            <a:r>
              <a:rPr lang="en-GB" dirty="0" smtClean="0">
                <a:solidFill>
                  <a:srgbClr val="5E1ED0"/>
                </a:solidFill>
                <a:latin typeface="Times New Roman" pitchFamily="18" charset="0"/>
                <a:cs typeface="Times New Roman" pitchFamily="18" charset="0"/>
              </a:rPr>
              <a:t>) </a:t>
            </a:r>
            <a:r>
              <a:rPr lang="en-GB" dirty="0" smtClean="0">
                <a:solidFill>
                  <a:srgbClr val="5E1ED0"/>
                </a:solidFill>
                <a:latin typeface="Times New Roman" pitchFamily="18" charset="0"/>
                <a:cs typeface="Times New Roman" pitchFamily="18" charset="0"/>
              </a:rPr>
              <a:t>α 1/flying height (H)</a:t>
            </a:r>
            <a:endParaRPr lang="en-IN" dirty="0" smtClean="0">
              <a:solidFill>
                <a:srgbClr val="5E1ED0"/>
              </a:solidFill>
              <a:latin typeface="Times New Roman" pitchFamily="18" charset="0"/>
              <a:cs typeface="Times New Roman" pitchFamily="18" charset="0"/>
            </a:endParaRPr>
          </a:p>
          <a:p>
            <a:pPr algn="just"/>
            <a:endParaRPr lang="en-IN" dirty="0">
              <a:solidFill>
                <a:srgbClr val="5E1ED0"/>
              </a:solidFill>
              <a:latin typeface="Times New Roman" pitchFamily="18" charset="0"/>
              <a:cs typeface="Times New Roman" pitchFamily="18" charset="0"/>
            </a:endParaRPr>
          </a:p>
        </p:txBody>
      </p:sp>
      <p:pic>
        <p:nvPicPr>
          <p:cNvPr id="5" name="Content Placeholder 4" descr="Fig. 7.9. Measurement of scale of an aerial photograph"/>
          <p:cNvPicPr>
            <a:picLocks noGrp="1"/>
          </p:cNvPicPr>
          <p:nvPr>
            <p:ph sz="half" idx="2"/>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229225" y="2362200"/>
            <a:ext cx="3914775" cy="2200275"/>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wipe(down)">
                                      <p:cBhvr>
                                        <p:cTn id="12" dur="5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wipe(down)">
                                      <p:cBhvr>
                                        <p:cTn id="17" dur="5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2" end="2"/>
                                            </p:txEl>
                                          </p:spTgt>
                                        </p:tgtEl>
                                        <p:attrNameLst>
                                          <p:attrName>style.visibility</p:attrName>
                                        </p:attrNameLst>
                                      </p:cBhvr>
                                      <p:to>
                                        <p:strVal val="visible"/>
                                      </p:to>
                                    </p:set>
                                    <p:animEffect transition="in" filter="wipe(down)">
                                      <p:cBhvr>
                                        <p:cTn id="22" dur="500"/>
                                        <p:tgtEl>
                                          <p:spTgt spid="3">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Effect transition="in" filter="wipe(down)">
                                      <p:cBhvr>
                                        <p:cTn id="27" dur="500"/>
                                        <p:tgtEl>
                                          <p:spTgt spid="3">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3">
                                            <p:txEl>
                                              <p:pRg st="4" end="4"/>
                                            </p:txEl>
                                          </p:spTgt>
                                        </p:tgtEl>
                                        <p:attrNameLst>
                                          <p:attrName>style.visibility</p:attrName>
                                        </p:attrNameLst>
                                      </p:cBhvr>
                                      <p:to>
                                        <p:strVal val="visible"/>
                                      </p:to>
                                    </p:set>
                                    <p:animEffect transition="in" filter="wipe(down)">
                                      <p:cBhvr>
                                        <p:cTn id="32" dur="500"/>
                                        <p:tgtEl>
                                          <p:spTgt spid="3">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Effect transition="in" filter="wipe(down)">
                                      <p:cBhvr>
                                        <p:cTn id="37" dur="500"/>
                                        <p:tgtEl>
                                          <p:spTgt spid="3">
                                            <p:txEl>
                                              <p:pRg st="5" end="5"/>
                                            </p:tx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3">
                                            <p:txEl>
                                              <p:pRg st="6" end="6"/>
                                            </p:txEl>
                                          </p:spTgt>
                                        </p:tgtEl>
                                        <p:attrNameLst>
                                          <p:attrName>style.visibility</p:attrName>
                                        </p:attrNameLst>
                                      </p:cBhvr>
                                      <p:to>
                                        <p:strVal val="visible"/>
                                      </p:to>
                                    </p:set>
                                    <p:animEffect transition="in" filter="wipe(down)">
                                      <p:cBhvr>
                                        <p:cTn id="42" dur="500"/>
                                        <p:tgtEl>
                                          <p:spTgt spid="3">
                                            <p:txEl>
                                              <p:pRg st="6" end="6"/>
                                            </p:txEl>
                                          </p:spTgt>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7" end="7"/>
                                            </p:txEl>
                                          </p:spTgt>
                                        </p:tgtEl>
                                        <p:attrNameLst>
                                          <p:attrName>style.visibility</p:attrName>
                                        </p:attrNameLst>
                                      </p:cBhvr>
                                      <p:to>
                                        <p:strVal val="visible"/>
                                      </p:to>
                                    </p:set>
                                    <p:animEffect transition="in" filter="wipe(down)">
                                      <p:cBhvr>
                                        <p:cTn id="47" dur="500"/>
                                        <p:tgtEl>
                                          <p:spTgt spid="3">
                                            <p:txEl>
                                              <p:pRg st="7" end="7"/>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8" end="8"/>
                                            </p:txEl>
                                          </p:spTgt>
                                        </p:tgtEl>
                                        <p:attrNameLst>
                                          <p:attrName>style.visibility</p:attrName>
                                        </p:attrNameLst>
                                      </p:cBhvr>
                                      <p:to>
                                        <p:strVal val="visible"/>
                                      </p:to>
                                    </p:set>
                                    <p:animEffect transition="in" filter="wipe(down)">
                                      <p:cBhvr>
                                        <p:cTn id="52" dur="500"/>
                                        <p:tgtEl>
                                          <p:spTgt spid="3">
                                            <p:txEl>
                                              <p:pRg st="8" end="8"/>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9" end="9"/>
                                            </p:txEl>
                                          </p:spTgt>
                                        </p:tgtEl>
                                        <p:attrNameLst>
                                          <p:attrName>style.visibility</p:attrName>
                                        </p:attrNameLst>
                                      </p:cBhvr>
                                      <p:to>
                                        <p:strVal val="visible"/>
                                      </p:to>
                                    </p:set>
                                    <p:animEffect transition="in" filter="wipe(down)">
                                      <p:cBhvr>
                                        <p:cTn id="57" dur="500"/>
                                        <p:tgtEl>
                                          <p:spTgt spid="3">
                                            <p:txEl>
                                              <p:pRg st="9" end="9"/>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10" end="10"/>
                                            </p:txEl>
                                          </p:spTgt>
                                        </p:tgtEl>
                                        <p:attrNameLst>
                                          <p:attrName>style.visibility</p:attrName>
                                        </p:attrNameLst>
                                      </p:cBhvr>
                                      <p:to>
                                        <p:strVal val="visible"/>
                                      </p:to>
                                    </p:set>
                                    <p:animEffect transition="in" filter="wipe(down)">
                                      <p:cBhvr>
                                        <p:cTn id="62" dur="500"/>
                                        <p:tgtEl>
                                          <p:spTgt spid="3">
                                            <p:txEl>
                                              <p:pRg st="10" end="10"/>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2" presetClass="entr" presetSubtype="4" fill="hold" grpId="0" nodeType="clickEffect">
                                  <p:stCondLst>
                                    <p:cond delay="0"/>
                                  </p:stCondLst>
                                  <p:childTnLst>
                                    <p:set>
                                      <p:cBhvr>
                                        <p:cTn id="66" dur="1" fill="hold">
                                          <p:stCondLst>
                                            <p:cond delay="0"/>
                                          </p:stCondLst>
                                        </p:cTn>
                                        <p:tgtEl>
                                          <p:spTgt spid="3">
                                            <p:txEl>
                                              <p:pRg st="11" end="11"/>
                                            </p:txEl>
                                          </p:spTgt>
                                        </p:tgtEl>
                                        <p:attrNameLst>
                                          <p:attrName>style.visibility</p:attrName>
                                        </p:attrNameLst>
                                      </p:cBhvr>
                                      <p:to>
                                        <p:strVal val="visible"/>
                                      </p:to>
                                    </p:set>
                                    <p:animEffect transition="in" filter="wipe(down)">
                                      <p:cBhvr>
                                        <p:cTn id="67" dur="500"/>
                                        <p:tgtEl>
                                          <p:spTgt spid="3">
                                            <p:txEl>
                                              <p:pRg st="11" end="11"/>
                                            </p:txEl>
                                          </p:spTgt>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3">
                                            <p:txEl>
                                              <p:pRg st="12" end="12"/>
                                            </p:txEl>
                                          </p:spTgt>
                                        </p:tgtEl>
                                        <p:attrNameLst>
                                          <p:attrName>style.visibility</p:attrName>
                                        </p:attrNameLst>
                                      </p:cBhvr>
                                      <p:to>
                                        <p:strVal val="visible"/>
                                      </p:to>
                                    </p:set>
                                    <p:animEffect transition="in" filter="wipe(down)">
                                      <p:cBhvr>
                                        <p:cTn id="72" dur="500"/>
                                        <p:tgtEl>
                                          <p:spTgt spid="3">
                                            <p:txEl>
                                              <p:pRg st="12" end="1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75488"/>
            <a:ext cx="8229600" cy="591312"/>
          </a:xfrm>
        </p:spPr>
        <p:txBody>
          <a:bodyPr>
            <a:normAutofit/>
          </a:bodyPr>
          <a:lstStyle/>
          <a:p>
            <a:pPr algn="ctr"/>
            <a:r>
              <a:rPr lang="en-IN" sz="2800" b="1" dirty="0" smtClean="0">
                <a:latin typeface="Times New Roman" pitchFamily="18" charset="0"/>
                <a:cs typeface="Times New Roman" pitchFamily="18" charset="0"/>
              </a:rPr>
              <a:t>Parallax</a:t>
            </a:r>
            <a:endParaRPr lang="en-IN" sz="2800" dirty="0">
              <a:latin typeface="Times New Roman" pitchFamily="18" charset="0"/>
              <a:cs typeface="Times New Roman" pitchFamily="18" charset="0"/>
            </a:endParaRPr>
          </a:p>
        </p:txBody>
      </p:sp>
      <p:sp>
        <p:nvSpPr>
          <p:cNvPr id="5" name="Content Placeholder 2"/>
          <p:cNvSpPr>
            <a:spLocks noGrp="1"/>
          </p:cNvSpPr>
          <p:nvPr>
            <p:ph sz="half" idx="1"/>
          </p:nvPr>
        </p:nvSpPr>
        <p:spPr>
          <a:xfrm>
            <a:off x="228600" y="1524000"/>
            <a:ext cx="4495800" cy="4800600"/>
          </a:xfrm>
        </p:spPr>
        <p:txBody>
          <a:bodyPr>
            <a:normAutofit fontScale="92500" lnSpcReduction="20000"/>
          </a:bodyPr>
          <a:lstStyle/>
          <a:p>
            <a:pPr algn="just">
              <a:buFont typeface="Wingdings" pitchFamily="2" charset="2"/>
              <a:buChar char="v"/>
            </a:pPr>
            <a:r>
              <a:rPr lang="en-IN" dirty="0" smtClean="0">
                <a:solidFill>
                  <a:srgbClr val="002060"/>
                </a:solidFill>
              </a:rPr>
              <a:t>Aerial picture pairs, when viewed through a stereo viewer, offer a pronounced stereo effect of landscape and buildings. </a:t>
            </a:r>
            <a:endParaRPr lang="en-IN" dirty="0" smtClean="0">
              <a:solidFill>
                <a:srgbClr val="002060"/>
              </a:solidFill>
            </a:endParaRPr>
          </a:p>
          <a:p>
            <a:pPr algn="just">
              <a:buFont typeface="Wingdings" pitchFamily="2" charset="2"/>
              <a:buChar char="v"/>
            </a:pPr>
            <a:r>
              <a:rPr lang="en-IN" dirty="0" smtClean="0">
                <a:solidFill>
                  <a:srgbClr val="521AB6"/>
                </a:solidFill>
              </a:rPr>
              <a:t>High </a:t>
            </a:r>
            <a:r>
              <a:rPr lang="en-IN" dirty="0" smtClean="0">
                <a:solidFill>
                  <a:srgbClr val="521AB6"/>
                </a:solidFill>
              </a:rPr>
              <a:t>buildings appear to ‘keel over’ in the direction away from the centre of the photograph. </a:t>
            </a:r>
            <a:endParaRPr lang="en-IN" dirty="0" smtClean="0">
              <a:solidFill>
                <a:srgbClr val="521AB6"/>
              </a:solidFill>
            </a:endParaRPr>
          </a:p>
          <a:p>
            <a:pPr algn="just">
              <a:buFont typeface="Wingdings" pitchFamily="2" charset="2"/>
              <a:buChar char="v"/>
            </a:pPr>
            <a:r>
              <a:rPr lang="en-IN" dirty="0" smtClean="0">
                <a:solidFill>
                  <a:srgbClr val="002060"/>
                </a:solidFill>
              </a:rPr>
              <a:t>Measurements </a:t>
            </a:r>
            <a:r>
              <a:rPr lang="en-IN" dirty="0" smtClean="0">
                <a:solidFill>
                  <a:srgbClr val="002060"/>
                </a:solidFill>
              </a:rPr>
              <a:t>of this parallax are used to deduce the height of the buildings, provided that flying height and baseline distances are known.</a:t>
            </a:r>
          </a:p>
          <a:p>
            <a:pPr algn="just"/>
            <a:endParaRPr lang="en-IN" dirty="0">
              <a:solidFill>
                <a:srgbClr val="002060"/>
              </a:solidFill>
            </a:endParaRPr>
          </a:p>
        </p:txBody>
      </p:sp>
      <p:pic>
        <p:nvPicPr>
          <p:cNvPr id="6" name="Content Placeholder 5" descr="Image result for principle of photogrammetry"/>
          <p:cNvPicPr>
            <a:picLocks noGrp="1"/>
          </p:cNvPicPr>
          <p:nvPr>
            <p:ph sz="half" idx="2"/>
          </p:nvPr>
        </p:nvPicPr>
        <p:blipFill>
          <a:blip r:embed="rId2" cstate="print"/>
          <a:srcRect/>
          <a:stretch>
            <a:fillRect/>
          </a:stretch>
        </p:blipFill>
        <p:spPr bwMode="auto">
          <a:xfrm>
            <a:off x="4876800" y="1295400"/>
            <a:ext cx="4267200" cy="47244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xEl>
                                              <p:pRg st="0" end="0"/>
                                            </p:txEl>
                                          </p:spTgt>
                                        </p:tgtEl>
                                        <p:attrNameLst>
                                          <p:attrName>style.visibility</p:attrName>
                                        </p:attrNameLst>
                                      </p:cBhvr>
                                      <p:to>
                                        <p:strVal val="visible"/>
                                      </p:to>
                                    </p:set>
                                    <p:anim calcmode="lin" valueType="num">
                                      <p:cBhvr additive="base">
                                        <p:cTn id="18"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1" end="1"/>
                                            </p:txEl>
                                          </p:spTgt>
                                        </p:tgtEl>
                                        <p:attrNameLst>
                                          <p:attrName>style.visibility</p:attrName>
                                        </p:attrNameLst>
                                      </p:cBhvr>
                                      <p:to>
                                        <p:strVal val="visible"/>
                                      </p:to>
                                    </p:set>
                                    <p:anim calcmode="lin" valueType="num">
                                      <p:cBhvr additive="base">
                                        <p:cTn id="24"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txEl>
                                              <p:pRg st="2" end="2"/>
                                            </p:txEl>
                                          </p:spTgt>
                                        </p:tgtEl>
                                        <p:attrNameLst>
                                          <p:attrName>style.visibility</p:attrName>
                                        </p:attrNameLst>
                                      </p:cBhvr>
                                      <p:to>
                                        <p:strVal val="visible"/>
                                      </p:to>
                                    </p:set>
                                    <p:anim calcmode="lin" valueType="num">
                                      <p:cBhvr additive="base">
                                        <p:cTn id="30"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81000"/>
            <a:ext cx="8229600" cy="685800"/>
          </a:xfrm>
        </p:spPr>
        <p:txBody>
          <a:bodyPr>
            <a:normAutofit/>
          </a:bodyPr>
          <a:lstStyle/>
          <a:p>
            <a:pPr algn="ctr"/>
            <a:r>
              <a:rPr lang="en-IN" sz="2800" b="1" dirty="0" smtClean="0">
                <a:latin typeface="Times New Roman" pitchFamily="18" charset="0"/>
                <a:cs typeface="Times New Roman" pitchFamily="18" charset="0"/>
              </a:rPr>
              <a:t>Calculating Height Using Parallax</a:t>
            </a:r>
            <a:endParaRPr lang="en-IN" sz="2800" b="1" dirty="0">
              <a:latin typeface="Times New Roman" pitchFamily="18" charset="0"/>
              <a:cs typeface="Times New Roman" pitchFamily="18" charset="0"/>
            </a:endParaRPr>
          </a:p>
        </p:txBody>
      </p:sp>
      <p:sp>
        <p:nvSpPr>
          <p:cNvPr id="4" name="Content Placeholder 3"/>
          <p:cNvSpPr>
            <a:spLocks noGrp="1"/>
          </p:cNvSpPr>
          <p:nvPr>
            <p:ph sz="half" idx="2"/>
          </p:nvPr>
        </p:nvSpPr>
        <p:spPr>
          <a:xfrm>
            <a:off x="457200" y="1295400"/>
            <a:ext cx="7696200" cy="5562600"/>
          </a:xfrm>
        </p:spPr>
        <p:txBody>
          <a:bodyPr>
            <a:normAutofit fontScale="70000" lnSpcReduction="20000"/>
          </a:bodyPr>
          <a:lstStyle/>
          <a:p>
            <a:pPr algn="just">
              <a:buNone/>
            </a:pPr>
            <a:r>
              <a:rPr lang="en-IN" dirty="0" smtClean="0">
                <a:solidFill>
                  <a:srgbClr val="002060"/>
                </a:solidFill>
                <a:latin typeface="Times New Roman" pitchFamily="18" charset="0"/>
                <a:cs typeface="Times New Roman" pitchFamily="18" charset="0"/>
              </a:rPr>
              <a:t>The calculation of approximate heights and elevations using parallax measurements can be done quickly and easily with the formulas given below. </a:t>
            </a:r>
            <a:endParaRPr lang="en-IN" dirty="0" smtClean="0">
              <a:solidFill>
                <a:srgbClr val="002060"/>
              </a:solidFill>
              <a:latin typeface="Times New Roman" pitchFamily="18" charset="0"/>
              <a:cs typeface="Times New Roman" pitchFamily="18" charset="0"/>
            </a:endParaRPr>
          </a:p>
          <a:p>
            <a:pPr algn="just">
              <a:buNone/>
            </a:pPr>
            <a:r>
              <a:rPr lang="en-IN" dirty="0" smtClean="0">
                <a:solidFill>
                  <a:srgbClr val="521AB6"/>
                </a:solidFill>
                <a:latin typeface="Times New Roman" pitchFamily="18" charset="0"/>
                <a:cs typeface="Times New Roman" pitchFamily="18" charset="0"/>
              </a:rPr>
              <a:t>These </a:t>
            </a:r>
            <a:r>
              <a:rPr lang="en-IN" dirty="0" smtClean="0">
                <a:solidFill>
                  <a:srgbClr val="521AB6"/>
                </a:solidFill>
                <a:latin typeface="Times New Roman" pitchFamily="18" charset="0"/>
                <a:cs typeface="Times New Roman" pitchFamily="18" charset="0"/>
              </a:rPr>
              <a:t>calculations depend upon the assumptions that ground principal points in each photo are at about the same elevation and that the bases of objects being measured are at about the same elevation. </a:t>
            </a:r>
          </a:p>
          <a:p>
            <a:pPr algn="just">
              <a:buNone/>
            </a:pPr>
            <a:r>
              <a:rPr lang="en-IN" b="1" dirty="0" smtClean="0">
                <a:solidFill>
                  <a:srgbClr val="C00000"/>
                </a:solidFill>
                <a:latin typeface="Times New Roman" pitchFamily="18" charset="0"/>
                <a:cs typeface="Times New Roman" pitchFamily="18" charset="0"/>
              </a:rPr>
              <a:t>Parallax Height Formulas</a:t>
            </a:r>
            <a:endParaRPr lang="en-IN" dirty="0" smtClean="0">
              <a:solidFill>
                <a:srgbClr val="C00000"/>
              </a:solidFill>
              <a:latin typeface="Times New Roman" pitchFamily="18" charset="0"/>
              <a:cs typeface="Times New Roman" pitchFamily="18" charset="0"/>
            </a:endParaRPr>
          </a:p>
          <a:p>
            <a:pPr algn="just">
              <a:buNone/>
            </a:pPr>
            <a:r>
              <a:rPr lang="en-IN" dirty="0" smtClean="0">
                <a:solidFill>
                  <a:srgbClr val="002060"/>
                </a:solidFill>
                <a:latin typeface="Times New Roman" pitchFamily="18" charset="0"/>
                <a:cs typeface="Times New Roman" pitchFamily="18" charset="0"/>
              </a:rPr>
              <a:t>h = Hp ÷ b</a:t>
            </a:r>
          </a:p>
          <a:p>
            <a:pPr algn="just">
              <a:buNone/>
            </a:pPr>
            <a:r>
              <a:rPr lang="en-IN" dirty="0" smtClean="0">
                <a:solidFill>
                  <a:srgbClr val="002060"/>
                </a:solidFill>
                <a:latin typeface="Times New Roman" pitchFamily="18" charset="0"/>
                <a:cs typeface="Times New Roman" pitchFamily="18" charset="0"/>
              </a:rPr>
              <a:t>h = H</a:t>
            </a:r>
            <a:r>
              <a:rPr lang="en-IN" baseline="30000" dirty="0" smtClean="0">
                <a:solidFill>
                  <a:srgbClr val="002060"/>
                </a:solidFill>
                <a:latin typeface="Times New Roman" pitchFamily="18" charset="0"/>
                <a:cs typeface="Times New Roman" pitchFamily="18" charset="0"/>
              </a:rPr>
              <a:t>2</a:t>
            </a:r>
            <a:r>
              <a:rPr lang="en-IN" dirty="0" smtClean="0">
                <a:solidFill>
                  <a:srgbClr val="002060"/>
                </a:solidFill>
                <a:latin typeface="Times New Roman" pitchFamily="18" charset="0"/>
                <a:cs typeface="Times New Roman" pitchFamily="18" charset="0"/>
              </a:rPr>
              <a:t>p ÷ Bf</a:t>
            </a:r>
          </a:p>
          <a:p>
            <a:pPr algn="just">
              <a:buNone/>
            </a:pPr>
            <a:r>
              <a:rPr lang="en-IN" b="1" dirty="0" smtClean="0">
                <a:solidFill>
                  <a:srgbClr val="C00000"/>
                </a:solidFill>
                <a:latin typeface="Times New Roman" pitchFamily="18" charset="0"/>
                <a:cs typeface="Times New Roman" pitchFamily="18" charset="0"/>
              </a:rPr>
              <a:t>Where, </a:t>
            </a:r>
          </a:p>
          <a:p>
            <a:pPr algn="just">
              <a:buNone/>
            </a:pPr>
            <a:r>
              <a:rPr lang="en-IN" dirty="0" smtClean="0">
                <a:solidFill>
                  <a:srgbClr val="521AB6"/>
                </a:solidFill>
                <a:latin typeface="Times New Roman" pitchFamily="18" charset="0"/>
                <a:cs typeface="Times New Roman" pitchFamily="18" charset="0"/>
              </a:rPr>
              <a:t>p = difference in parallax between two points in mm</a:t>
            </a:r>
          </a:p>
          <a:p>
            <a:pPr algn="just">
              <a:buNone/>
            </a:pPr>
            <a:r>
              <a:rPr lang="en-IN" dirty="0" smtClean="0">
                <a:solidFill>
                  <a:srgbClr val="521AB6"/>
                </a:solidFill>
                <a:latin typeface="Times New Roman" pitchFamily="18" charset="0"/>
                <a:cs typeface="Times New Roman" pitchFamily="18" charset="0"/>
              </a:rPr>
              <a:t>H = flying height (altitude – ground elevation) in meters</a:t>
            </a:r>
          </a:p>
          <a:p>
            <a:pPr algn="just">
              <a:buNone/>
            </a:pPr>
            <a:r>
              <a:rPr lang="en-IN" dirty="0" smtClean="0">
                <a:solidFill>
                  <a:srgbClr val="521AB6"/>
                </a:solidFill>
                <a:latin typeface="Times New Roman" pitchFamily="18" charset="0"/>
                <a:cs typeface="Times New Roman" pitchFamily="18" charset="0"/>
              </a:rPr>
              <a:t>b = average of photo bases measured on each photo in mm</a:t>
            </a:r>
          </a:p>
          <a:p>
            <a:pPr algn="just">
              <a:buNone/>
            </a:pPr>
            <a:r>
              <a:rPr lang="en-IN" dirty="0" smtClean="0">
                <a:solidFill>
                  <a:srgbClr val="521AB6"/>
                </a:solidFill>
                <a:latin typeface="Times New Roman" pitchFamily="18" charset="0"/>
                <a:cs typeface="Times New Roman" pitchFamily="18" charset="0"/>
              </a:rPr>
              <a:t>B = average of ground bases for each photo in meters</a:t>
            </a:r>
          </a:p>
          <a:p>
            <a:pPr algn="just">
              <a:buNone/>
            </a:pPr>
            <a:r>
              <a:rPr lang="en-IN" dirty="0" smtClean="0">
                <a:solidFill>
                  <a:srgbClr val="521AB6"/>
                </a:solidFill>
                <a:latin typeface="Times New Roman" pitchFamily="18" charset="0"/>
                <a:cs typeface="Times New Roman" pitchFamily="18" charset="0"/>
              </a:rPr>
              <a:t>f = focal length of camera lens in mm</a:t>
            </a:r>
          </a:p>
          <a:p>
            <a:pPr algn="just">
              <a:buNone/>
            </a:pPr>
            <a:r>
              <a:rPr lang="en-IN" dirty="0" smtClean="0">
                <a:solidFill>
                  <a:srgbClr val="521AB6"/>
                </a:solidFill>
                <a:latin typeface="Times New Roman" pitchFamily="18" charset="0"/>
                <a:cs typeface="Times New Roman" pitchFamily="18" charset="0"/>
              </a:rPr>
              <a:t>h = difference in height (elevation) of two points in meters</a:t>
            </a:r>
          </a:p>
          <a:p>
            <a:pPr algn="just">
              <a:buNone/>
            </a:pPr>
            <a:r>
              <a:rPr lang="en-IN" dirty="0" smtClean="0">
                <a:solidFill>
                  <a:srgbClr val="002060"/>
                </a:solidFill>
                <a:latin typeface="Times New Roman" pitchFamily="18" charset="0"/>
                <a:cs typeface="Times New Roman" pitchFamily="18" charset="0"/>
              </a:rPr>
              <a:t>Height calculation: p = 2 mm, H = 3840 m, b = 65 mm, B = 998 m, f = 250 mm:</a:t>
            </a:r>
          </a:p>
          <a:p>
            <a:pPr algn="just">
              <a:buNone/>
            </a:pPr>
            <a:r>
              <a:rPr lang="en-IN" dirty="0" smtClean="0">
                <a:solidFill>
                  <a:srgbClr val="002060"/>
                </a:solidFill>
                <a:latin typeface="Times New Roman" pitchFamily="18" charset="0"/>
                <a:cs typeface="Times New Roman" pitchFamily="18" charset="0"/>
              </a:rPr>
              <a:t> H = (3840 X 2) ÷ 65 </a:t>
            </a:r>
          </a:p>
          <a:p>
            <a:pPr algn="just">
              <a:buNone/>
            </a:pPr>
            <a:r>
              <a:rPr lang="en-IN" dirty="0" smtClean="0">
                <a:solidFill>
                  <a:srgbClr val="002060"/>
                </a:solidFill>
                <a:latin typeface="Times New Roman" pitchFamily="18" charset="0"/>
                <a:cs typeface="Times New Roman" pitchFamily="18" charset="0"/>
              </a:rPr>
              <a:t>     = 118 m</a:t>
            </a:r>
          </a:p>
          <a:p>
            <a:pPr algn="just">
              <a:buNone/>
            </a:pPr>
            <a:r>
              <a:rPr lang="en-IN" dirty="0" smtClean="0">
                <a:solidFill>
                  <a:srgbClr val="002060"/>
                </a:solidFill>
                <a:latin typeface="Times New Roman" pitchFamily="18" charset="0"/>
                <a:cs typeface="Times New Roman" pitchFamily="18" charset="0"/>
              </a:rPr>
              <a:t>h = (3840</a:t>
            </a:r>
            <a:r>
              <a:rPr lang="en-IN" baseline="30000" dirty="0" smtClean="0">
                <a:solidFill>
                  <a:srgbClr val="002060"/>
                </a:solidFill>
                <a:latin typeface="Times New Roman" pitchFamily="18" charset="0"/>
                <a:cs typeface="Times New Roman" pitchFamily="18" charset="0"/>
              </a:rPr>
              <a:t>2</a:t>
            </a:r>
            <a:r>
              <a:rPr lang="en-IN" dirty="0" smtClean="0">
                <a:solidFill>
                  <a:srgbClr val="002060"/>
                </a:solidFill>
                <a:latin typeface="Times New Roman" pitchFamily="18" charset="0"/>
                <a:cs typeface="Times New Roman" pitchFamily="18" charset="0"/>
              </a:rPr>
              <a:t> X 2) ÷ (998 X 250)</a:t>
            </a:r>
          </a:p>
          <a:p>
            <a:pPr algn="just">
              <a:buNone/>
            </a:pPr>
            <a:r>
              <a:rPr lang="en-IN" dirty="0" smtClean="0">
                <a:solidFill>
                  <a:srgbClr val="002060"/>
                </a:solidFill>
                <a:latin typeface="Times New Roman" pitchFamily="18" charset="0"/>
                <a:cs typeface="Times New Roman" pitchFamily="18" charset="0"/>
              </a:rPr>
              <a:t>    = 118 m</a:t>
            </a:r>
          </a:p>
          <a:p>
            <a:pPr algn="just"/>
            <a:endParaRPr lang="en-IN" dirty="0">
              <a:solidFill>
                <a:srgbClr val="521AB6"/>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additive="base">
                                        <p:cTn id="12" dur="500" fill="hold"/>
                                        <p:tgtEl>
                                          <p:spTgt spid="4">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xEl>
                                              <p:pRg st="1" end="1"/>
                                            </p:txEl>
                                          </p:spTgt>
                                        </p:tgtEl>
                                        <p:attrNameLst>
                                          <p:attrName>style.visibility</p:attrName>
                                        </p:attrNameLst>
                                      </p:cBhvr>
                                      <p:to>
                                        <p:strVal val="visible"/>
                                      </p:to>
                                    </p:set>
                                    <p:anim calcmode="lin" valueType="num">
                                      <p:cBhvr additive="base">
                                        <p:cTn id="18" dur="500" fill="hold"/>
                                        <p:tgtEl>
                                          <p:spTgt spid="4">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4">
                                            <p:txEl>
                                              <p:pRg st="2" end="2"/>
                                            </p:txEl>
                                          </p:spTgt>
                                        </p:tgtEl>
                                        <p:attrNameLst>
                                          <p:attrName>style.visibility</p:attrName>
                                        </p:attrNameLst>
                                      </p:cBhvr>
                                      <p:to>
                                        <p:strVal val="visible"/>
                                      </p:to>
                                    </p:set>
                                    <p:anim calcmode="lin" valueType="num">
                                      <p:cBhvr additive="base">
                                        <p:cTn id="24" dur="500" fill="hold"/>
                                        <p:tgtEl>
                                          <p:spTgt spid="4">
                                            <p:txEl>
                                              <p:pRg st="2" end="2"/>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4">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4">
                                            <p:txEl>
                                              <p:pRg st="3" end="3"/>
                                            </p:txEl>
                                          </p:spTgt>
                                        </p:tgtEl>
                                        <p:attrNameLst>
                                          <p:attrName>style.visibility</p:attrName>
                                        </p:attrNameLst>
                                      </p:cBhvr>
                                      <p:to>
                                        <p:strVal val="visible"/>
                                      </p:to>
                                    </p:set>
                                    <p:anim calcmode="lin" valueType="num">
                                      <p:cBhvr additive="base">
                                        <p:cTn id="30" dur="500" fill="hold"/>
                                        <p:tgtEl>
                                          <p:spTgt spid="4">
                                            <p:txEl>
                                              <p:pRg st="3" end="3"/>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4">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4">
                                            <p:txEl>
                                              <p:pRg st="4" end="4"/>
                                            </p:txEl>
                                          </p:spTgt>
                                        </p:tgtEl>
                                        <p:attrNameLst>
                                          <p:attrName>style.visibility</p:attrName>
                                        </p:attrNameLst>
                                      </p:cBhvr>
                                      <p:to>
                                        <p:strVal val="visible"/>
                                      </p:to>
                                    </p:set>
                                    <p:anim calcmode="lin" valueType="num">
                                      <p:cBhvr additive="base">
                                        <p:cTn id="36" dur="500" fill="hold"/>
                                        <p:tgtEl>
                                          <p:spTgt spid="4">
                                            <p:txEl>
                                              <p:pRg st="4" end="4"/>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4">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4">
                                            <p:txEl>
                                              <p:pRg st="5" end="5"/>
                                            </p:txEl>
                                          </p:spTgt>
                                        </p:tgtEl>
                                        <p:attrNameLst>
                                          <p:attrName>style.visibility</p:attrName>
                                        </p:attrNameLst>
                                      </p:cBhvr>
                                      <p:to>
                                        <p:strVal val="visible"/>
                                      </p:to>
                                    </p:set>
                                    <p:anim calcmode="lin" valueType="num">
                                      <p:cBhvr additive="base">
                                        <p:cTn id="42" dur="500" fill="hold"/>
                                        <p:tgtEl>
                                          <p:spTgt spid="4">
                                            <p:txEl>
                                              <p:pRg st="5" end="5"/>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4">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4">
                                            <p:txEl>
                                              <p:pRg st="6" end="6"/>
                                            </p:txEl>
                                          </p:spTgt>
                                        </p:tgtEl>
                                        <p:attrNameLst>
                                          <p:attrName>style.visibility</p:attrName>
                                        </p:attrNameLst>
                                      </p:cBhvr>
                                      <p:to>
                                        <p:strVal val="visible"/>
                                      </p:to>
                                    </p:set>
                                    <p:anim calcmode="lin" valueType="num">
                                      <p:cBhvr additive="base">
                                        <p:cTn id="48" dur="500" fill="hold"/>
                                        <p:tgtEl>
                                          <p:spTgt spid="4">
                                            <p:txEl>
                                              <p:pRg st="6" end="6"/>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4">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4">
                                            <p:txEl>
                                              <p:pRg st="7" end="7"/>
                                            </p:txEl>
                                          </p:spTgt>
                                        </p:tgtEl>
                                        <p:attrNameLst>
                                          <p:attrName>style.visibility</p:attrName>
                                        </p:attrNameLst>
                                      </p:cBhvr>
                                      <p:to>
                                        <p:strVal val="visible"/>
                                      </p:to>
                                    </p:set>
                                    <p:anim calcmode="lin" valueType="num">
                                      <p:cBhvr additive="base">
                                        <p:cTn id="54" dur="500" fill="hold"/>
                                        <p:tgtEl>
                                          <p:spTgt spid="4">
                                            <p:txEl>
                                              <p:pRg st="7" end="7"/>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4">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4">
                                            <p:txEl>
                                              <p:pRg st="8" end="8"/>
                                            </p:txEl>
                                          </p:spTgt>
                                        </p:tgtEl>
                                        <p:attrNameLst>
                                          <p:attrName>style.visibility</p:attrName>
                                        </p:attrNameLst>
                                      </p:cBhvr>
                                      <p:to>
                                        <p:strVal val="visible"/>
                                      </p:to>
                                    </p:set>
                                    <p:anim calcmode="lin" valueType="num">
                                      <p:cBhvr additive="base">
                                        <p:cTn id="60" dur="500" fill="hold"/>
                                        <p:tgtEl>
                                          <p:spTgt spid="4">
                                            <p:txEl>
                                              <p:pRg st="8" end="8"/>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4">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4">
                                            <p:txEl>
                                              <p:pRg st="9" end="9"/>
                                            </p:txEl>
                                          </p:spTgt>
                                        </p:tgtEl>
                                        <p:attrNameLst>
                                          <p:attrName>style.visibility</p:attrName>
                                        </p:attrNameLst>
                                      </p:cBhvr>
                                      <p:to>
                                        <p:strVal val="visible"/>
                                      </p:to>
                                    </p:set>
                                    <p:anim calcmode="lin" valueType="num">
                                      <p:cBhvr additive="base">
                                        <p:cTn id="66" dur="500" fill="hold"/>
                                        <p:tgtEl>
                                          <p:spTgt spid="4">
                                            <p:txEl>
                                              <p:pRg st="9" end="9"/>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4">
                                            <p:txEl>
                                              <p:pRg st="9" end="9"/>
                                            </p:tx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4">
                                            <p:txEl>
                                              <p:pRg st="10" end="10"/>
                                            </p:txEl>
                                          </p:spTgt>
                                        </p:tgtEl>
                                        <p:attrNameLst>
                                          <p:attrName>style.visibility</p:attrName>
                                        </p:attrNameLst>
                                      </p:cBhvr>
                                      <p:to>
                                        <p:strVal val="visible"/>
                                      </p:to>
                                    </p:set>
                                    <p:anim calcmode="lin" valueType="num">
                                      <p:cBhvr additive="base">
                                        <p:cTn id="72" dur="500" fill="hold"/>
                                        <p:tgtEl>
                                          <p:spTgt spid="4">
                                            <p:txEl>
                                              <p:pRg st="10" end="10"/>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4">
                                            <p:txEl>
                                              <p:pRg st="10" end="10"/>
                                            </p:tx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4">
                                            <p:txEl>
                                              <p:pRg st="11" end="11"/>
                                            </p:txEl>
                                          </p:spTgt>
                                        </p:tgtEl>
                                        <p:attrNameLst>
                                          <p:attrName>style.visibility</p:attrName>
                                        </p:attrNameLst>
                                      </p:cBhvr>
                                      <p:to>
                                        <p:strVal val="visible"/>
                                      </p:to>
                                    </p:set>
                                    <p:anim calcmode="lin" valueType="num">
                                      <p:cBhvr additive="base">
                                        <p:cTn id="78" dur="500" fill="hold"/>
                                        <p:tgtEl>
                                          <p:spTgt spid="4">
                                            <p:txEl>
                                              <p:pRg st="11" end="11"/>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4">
                                            <p:txEl>
                                              <p:pRg st="11" end="11"/>
                                            </p:tx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4">
                                            <p:txEl>
                                              <p:pRg st="12" end="12"/>
                                            </p:txEl>
                                          </p:spTgt>
                                        </p:tgtEl>
                                        <p:attrNameLst>
                                          <p:attrName>style.visibility</p:attrName>
                                        </p:attrNameLst>
                                      </p:cBhvr>
                                      <p:to>
                                        <p:strVal val="visible"/>
                                      </p:to>
                                    </p:set>
                                    <p:anim calcmode="lin" valueType="num">
                                      <p:cBhvr additive="base">
                                        <p:cTn id="84" dur="500" fill="hold"/>
                                        <p:tgtEl>
                                          <p:spTgt spid="4">
                                            <p:txEl>
                                              <p:pRg st="12" end="12"/>
                                            </p:txEl>
                                          </p:spTgt>
                                        </p:tgtEl>
                                        <p:attrNameLst>
                                          <p:attrName>ppt_x</p:attrName>
                                        </p:attrNameLst>
                                      </p:cBhvr>
                                      <p:tavLst>
                                        <p:tav tm="0">
                                          <p:val>
                                            <p:strVal val="#ppt_x"/>
                                          </p:val>
                                        </p:tav>
                                        <p:tav tm="100000">
                                          <p:val>
                                            <p:strVal val="#ppt_x"/>
                                          </p:val>
                                        </p:tav>
                                      </p:tavLst>
                                    </p:anim>
                                    <p:anim calcmode="lin" valueType="num">
                                      <p:cBhvr additive="base">
                                        <p:cTn id="85" dur="500" fill="hold"/>
                                        <p:tgtEl>
                                          <p:spTgt spid="4">
                                            <p:txEl>
                                              <p:pRg st="12" end="12"/>
                                            </p:tx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4">
                                            <p:txEl>
                                              <p:pRg st="13" end="13"/>
                                            </p:txEl>
                                          </p:spTgt>
                                        </p:tgtEl>
                                        <p:attrNameLst>
                                          <p:attrName>style.visibility</p:attrName>
                                        </p:attrNameLst>
                                      </p:cBhvr>
                                      <p:to>
                                        <p:strVal val="visible"/>
                                      </p:to>
                                    </p:set>
                                    <p:anim calcmode="lin" valueType="num">
                                      <p:cBhvr additive="base">
                                        <p:cTn id="90" dur="500" fill="hold"/>
                                        <p:tgtEl>
                                          <p:spTgt spid="4">
                                            <p:txEl>
                                              <p:pRg st="13" end="13"/>
                                            </p:txEl>
                                          </p:spTgt>
                                        </p:tgtEl>
                                        <p:attrNameLst>
                                          <p:attrName>ppt_x</p:attrName>
                                        </p:attrNameLst>
                                      </p:cBhvr>
                                      <p:tavLst>
                                        <p:tav tm="0">
                                          <p:val>
                                            <p:strVal val="#ppt_x"/>
                                          </p:val>
                                        </p:tav>
                                        <p:tav tm="100000">
                                          <p:val>
                                            <p:strVal val="#ppt_x"/>
                                          </p:val>
                                        </p:tav>
                                      </p:tavLst>
                                    </p:anim>
                                    <p:anim calcmode="lin" valueType="num">
                                      <p:cBhvr additive="base">
                                        <p:cTn id="91" dur="500" fill="hold"/>
                                        <p:tgtEl>
                                          <p:spTgt spid="4">
                                            <p:txEl>
                                              <p:pRg st="13" end="13"/>
                                            </p:txEl>
                                          </p:spTgt>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4">
                                            <p:txEl>
                                              <p:pRg st="14" end="14"/>
                                            </p:txEl>
                                          </p:spTgt>
                                        </p:tgtEl>
                                        <p:attrNameLst>
                                          <p:attrName>style.visibility</p:attrName>
                                        </p:attrNameLst>
                                      </p:cBhvr>
                                      <p:to>
                                        <p:strVal val="visible"/>
                                      </p:to>
                                    </p:set>
                                    <p:anim calcmode="lin" valueType="num">
                                      <p:cBhvr additive="base">
                                        <p:cTn id="96" dur="500" fill="hold"/>
                                        <p:tgtEl>
                                          <p:spTgt spid="4">
                                            <p:txEl>
                                              <p:pRg st="14" end="14"/>
                                            </p:txEl>
                                          </p:spTgt>
                                        </p:tgtEl>
                                        <p:attrNameLst>
                                          <p:attrName>ppt_x</p:attrName>
                                        </p:attrNameLst>
                                      </p:cBhvr>
                                      <p:tavLst>
                                        <p:tav tm="0">
                                          <p:val>
                                            <p:strVal val="#ppt_x"/>
                                          </p:val>
                                        </p:tav>
                                        <p:tav tm="100000">
                                          <p:val>
                                            <p:strVal val="#ppt_x"/>
                                          </p:val>
                                        </p:tav>
                                      </p:tavLst>
                                    </p:anim>
                                    <p:anim calcmode="lin" valueType="num">
                                      <p:cBhvr additive="base">
                                        <p:cTn id="97" dur="500" fill="hold"/>
                                        <p:tgtEl>
                                          <p:spTgt spid="4">
                                            <p:txEl>
                                              <p:pRg st="14" end="14"/>
                                            </p:txEl>
                                          </p:spTgt>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4">
                                            <p:txEl>
                                              <p:pRg st="15" end="15"/>
                                            </p:txEl>
                                          </p:spTgt>
                                        </p:tgtEl>
                                        <p:attrNameLst>
                                          <p:attrName>style.visibility</p:attrName>
                                        </p:attrNameLst>
                                      </p:cBhvr>
                                      <p:to>
                                        <p:strVal val="visible"/>
                                      </p:to>
                                    </p:set>
                                    <p:anim calcmode="lin" valueType="num">
                                      <p:cBhvr additive="base">
                                        <p:cTn id="102" dur="500" fill="hold"/>
                                        <p:tgtEl>
                                          <p:spTgt spid="4">
                                            <p:txEl>
                                              <p:pRg st="15" end="15"/>
                                            </p:txEl>
                                          </p:spTgt>
                                        </p:tgtEl>
                                        <p:attrNameLst>
                                          <p:attrName>ppt_x</p:attrName>
                                        </p:attrNameLst>
                                      </p:cBhvr>
                                      <p:tavLst>
                                        <p:tav tm="0">
                                          <p:val>
                                            <p:strVal val="#ppt_x"/>
                                          </p:val>
                                        </p:tav>
                                        <p:tav tm="100000">
                                          <p:val>
                                            <p:strVal val="#ppt_x"/>
                                          </p:val>
                                        </p:tav>
                                      </p:tavLst>
                                    </p:anim>
                                    <p:anim calcmode="lin" valueType="num">
                                      <p:cBhvr additive="base">
                                        <p:cTn id="103" dur="500" fill="hold"/>
                                        <p:tgtEl>
                                          <p:spTgt spid="4">
                                            <p:txEl>
                                              <p:pRg st="15" end="15"/>
                                            </p:txEl>
                                          </p:spTgt>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2" presetClass="entr" presetSubtype="4" fill="hold" grpId="0" nodeType="clickEffect">
                                  <p:stCondLst>
                                    <p:cond delay="0"/>
                                  </p:stCondLst>
                                  <p:childTnLst>
                                    <p:set>
                                      <p:cBhvr>
                                        <p:cTn id="107" dur="1" fill="hold">
                                          <p:stCondLst>
                                            <p:cond delay="0"/>
                                          </p:stCondLst>
                                        </p:cTn>
                                        <p:tgtEl>
                                          <p:spTgt spid="4">
                                            <p:txEl>
                                              <p:pRg st="16" end="16"/>
                                            </p:txEl>
                                          </p:spTgt>
                                        </p:tgtEl>
                                        <p:attrNameLst>
                                          <p:attrName>style.visibility</p:attrName>
                                        </p:attrNameLst>
                                      </p:cBhvr>
                                      <p:to>
                                        <p:strVal val="visible"/>
                                      </p:to>
                                    </p:set>
                                    <p:anim calcmode="lin" valueType="num">
                                      <p:cBhvr additive="base">
                                        <p:cTn id="108" dur="500" fill="hold"/>
                                        <p:tgtEl>
                                          <p:spTgt spid="4">
                                            <p:txEl>
                                              <p:pRg st="16" end="16"/>
                                            </p:txEl>
                                          </p:spTgt>
                                        </p:tgtEl>
                                        <p:attrNameLst>
                                          <p:attrName>ppt_x</p:attrName>
                                        </p:attrNameLst>
                                      </p:cBhvr>
                                      <p:tavLst>
                                        <p:tav tm="0">
                                          <p:val>
                                            <p:strVal val="#ppt_x"/>
                                          </p:val>
                                        </p:tav>
                                        <p:tav tm="100000">
                                          <p:val>
                                            <p:strVal val="#ppt_x"/>
                                          </p:val>
                                        </p:tav>
                                      </p:tavLst>
                                    </p:anim>
                                    <p:anim calcmode="lin" valueType="num">
                                      <p:cBhvr additive="base">
                                        <p:cTn id="109" dur="500" fill="hold"/>
                                        <p:tgtEl>
                                          <p:spTgt spid="4">
                                            <p:txEl>
                                              <p:pRg st="16" end="1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4"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515112"/>
          </a:xfrm>
        </p:spPr>
        <p:txBody>
          <a:bodyPr>
            <a:normAutofit/>
          </a:bodyPr>
          <a:lstStyle/>
          <a:p>
            <a:pPr algn="ctr"/>
            <a:r>
              <a:rPr lang="en-IN" sz="2800" b="1" dirty="0" smtClean="0">
                <a:latin typeface="Times New Roman" pitchFamily="18" charset="0"/>
                <a:cs typeface="Times New Roman" pitchFamily="18" charset="0"/>
              </a:rPr>
              <a:t>Relief displacement</a:t>
            </a:r>
            <a:endParaRPr lang="en-IN" sz="28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81000" y="1371600"/>
            <a:ext cx="4343400" cy="5334000"/>
          </a:xfrm>
        </p:spPr>
        <p:txBody>
          <a:bodyPr>
            <a:normAutofit fontScale="92500" lnSpcReduction="10000"/>
          </a:bodyPr>
          <a:lstStyle/>
          <a:p>
            <a:pPr algn="just">
              <a:buFont typeface="Wingdings" pitchFamily="2" charset="2"/>
              <a:buChar char="Ø"/>
            </a:pPr>
            <a:r>
              <a:rPr lang="en-IN" dirty="0" smtClean="0">
                <a:solidFill>
                  <a:srgbClr val="002060"/>
                </a:solidFill>
                <a:latin typeface="Times New Roman" pitchFamily="18" charset="0"/>
                <a:cs typeface="Times New Roman" pitchFamily="18" charset="0"/>
              </a:rPr>
              <a:t>Relief is the difference in elevation between the high and low points of a feature or object</a:t>
            </a:r>
            <a:r>
              <a:rPr lang="en-IN" dirty="0" smtClean="0">
                <a:solidFill>
                  <a:srgbClr val="002060"/>
                </a:solidFill>
                <a:latin typeface="Times New Roman" pitchFamily="18" charset="0"/>
                <a:cs typeface="Times New Roman" pitchFamily="18" charset="0"/>
              </a:rPr>
              <a:t>.</a:t>
            </a:r>
          </a:p>
          <a:p>
            <a:pPr algn="just">
              <a:buFont typeface="Wingdings" pitchFamily="2" charset="2"/>
              <a:buChar char="Ø"/>
            </a:pPr>
            <a:r>
              <a:rPr lang="en-IN" dirty="0" smtClean="0">
                <a:solidFill>
                  <a:srgbClr val="5E1ED0"/>
                </a:solidFill>
                <a:latin typeface="Times New Roman" pitchFamily="18" charset="0"/>
                <a:cs typeface="Times New Roman" pitchFamily="18" charset="0"/>
              </a:rPr>
              <a:t> </a:t>
            </a:r>
            <a:r>
              <a:rPr lang="en-IN" dirty="0" smtClean="0">
                <a:solidFill>
                  <a:srgbClr val="5E1ED0"/>
                </a:solidFill>
                <a:latin typeface="Times New Roman" pitchFamily="18" charset="0"/>
                <a:cs typeface="Times New Roman" pitchFamily="18" charset="0"/>
              </a:rPr>
              <a:t>Due to central perspective projection system used in aerial photography, vertical objects standing above datum (average elevation) other than principal point lean outward and objects standing below the datum (average elevation) lean inward in an aerial photograph. </a:t>
            </a:r>
            <a:endParaRPr lang="en-IN" dirty="0" smtClean="0">
              <a:solidFill>
                <a:srgbClr val="5E1ED0"/>
              </a:solidFill>
              <a:latin typeface="Times New Roman" pitchFamily="18" charset="0"/>
              <a:cs typeface="Times New Roman" pitchFamily="18" charset="0"/>
            </a:endParaRPr>
          </a:p>
          <a:p>
            <a:pPr algn="just">
              <a:buFont typeface="Wingdings" pitchFamily="2" charset="2"/>
              <a:buChar char="Ø"/>
            </a:pPr>
            <a:r>
              <a:rPr lang="en-IN" dirty="0" smtClean="0">
                <a:solidFill>
                  <a:srgbClr val="002060"/>
                </a:solidFill>
                <a:latin typeface="Times New Roman" pitchFamily="18" charset="0"/>
                <a:cs typeface="Times New Roman" pitchFamily="18" charset="0"/>
              </a:rPr>
              <a:t>This </a:t>
            </a:r>
            <a:r>
              <a:rPr lang="en-IN" dirty="0" smtClean="0">
                <a:solidFill>
                  <a:srgbClr val="002060"/>
                </a:solidFill>
                <a:latin typeface="Times New Roman" pitchFamily="18" charset="0"/>
                <a:cs typeface="Times New Roman" pitchFamily="18" charset="0"/>
              </a:rPr>
              <a:t>distortion is called relief displacement </a:t>
            </a:r>
            <a:endParaRPr lang="en-IN" dirty="0">
              <a:solidFill>
                <a:srgbClr val="002060"/>
              </a:solidFill>
              <a:latin typeface="Times New Roman" pitchFamily="18" charset="0"/>
              <a:cs typeface="Times New Roman" pitchFamily="18" charset="0"/>
            </a:endParaRPr>
          </a:p>
        </p:txBody>
      </p:sp>
      <p:pic>
        <p:nvPicPr>
          <p:cNvPr id="5" name="Content Placeholder 4" descr="Fig. 7.8. Relief displacement in aerial photography"/>
          <p:cNvPicPr>
            <a:picLocks noGrp="1"/>
          </p:cNvPicPr>
          <p:nvPr>
            <p:ph sz="half" idx="2"/>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876800" y="2341558"/>
            <a:ext cx="3810000" cy="3525842"/>
          </a:xfrm>
          <a:prstGeom prst="rect">
            <a:avLst/>
          </a:prstGeom>
          <a:noFill/>
          <a:ln>
            <a:solidFill>
              <a:schemeClr val="tx1"/>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down)">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219200"/>
          </a:xfrm>
        </p:spPr>
        <p:txBody>
          <a:bodyPr>
            <a:normAutofit/>
          </a:bodyPr>
          <a:lstStyle/>
          <a:p>
            <a:pPr algn="ctr"/>
            <a:r>
              <a:rPr lang="en-IN" sz="2800" b="1" dirty="0" smtClean="0">
                <a:latin typeface="Times New Roman" pitchFamily="18" charset="0"/>
                <a:cs typeface="Times New Roman" pitchFamily="18" charset="0"/>
              </a:rPr>
              <a:t>Geometry of Aerial Photographs</a:t>
            </a:r>
            <a:r>
              <a:rPr lang="en-IN" sz="2800" dirty="0" smtClean="0">
                <a:latin typeface="Times New Roman" pitchFamily="18" charset="0"/>
                <a:cs typeface="Times New Roman" pitchFamily="18" charset="0"/>
              </a:rPr>
              <a:t/>
            </a:r>
            <a:br>
              <a:rPr lang="en-IN" sz="2800" dirty="0" smtClean="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3" name="Content Placeholder 2"/>
          <p:cNvSpPr>
            <a:spLocks noGrp="1"/>
          </p:cNvSpPr>
          <p:nvPr>
            <p:ph sz="half" idx="1"/>
          </p:nvPr>
        </p:nvSpPr>
        <p:spPr>
          <a:xfrm>
            <a:off x="533400" y="1447801"/>
            <a:ext cx="8382000" cy="1142999"/>
          </a:xfrm>
        </p:spPr>
        <p:txBody>
          <a:bodyPr>
            <a:normAutofit fontScale="77500" lnSpcReduction="20000"/>
          </a:bodyPr>
          <a:lstStyle/>
          <a:p>
            <a:pPr algn="just"/>
            <a:r>
              <a:rPr lang="en-IN" dirty="0" smtClean="0">
                <a:solidFill>
                  <a:srgbClr val="5E1ED0"/>
                </a:solidFill>
              </a:rPr>
              <a:t>In order to understand the geometric qualities of a photograph, it is necessary to understand about the projection in terms of geometry of aerial photograph. The important projections used in aerial photography are:</a:t>
            </a:r>
          </a:p>
          <a:p>
            <a:pPr algn="just"/>
            <a:endParaRPr lang="en-IN" dirty="0"/>
          </a:p>
        </p:txBody>
      </p:sp>
      <p:pic>
        <p:nvPicPr>
          <p:cNvPr id="5" name="Content Placeholder 4" descr="Image result for  parallel projection orthogonal projection and central projection"/>
          <p:cNvPicPr>
            <a:picLocks noGrp="1"/>
          </p:cNvPicPr>
          <p:nvPr>
            <p:ph sz="half" idx="2"/>
          </p:nvPr>
        </p:nvPicPr>
        <p:blipFill>
          <a:blip r:embed="rId2" cstate="print"/>
          <a:srcRect/>
          <a:stretch>
            <a:fillRect/>
          </a:stretch>
        </p:blipFill>
        <p:spPr bwMode="auto">
          <a:xfrm>
            <a:off x="4876800" y="2743200"/>
            <a:ext cx="3886200" cy="3352800"/>
          </a:xfrm>
          <a:prstGeom prst="rect">
            <a:avLst/>
          </a:prstGeom>
          <a:noFill/>
          <a:ln w="9525">
            <a:solidFill>
              <a:schemeClr val="bg1"/>
            </a:solidFill>
            <a:miter lim="800000"/>
            <a:headEnd/>
            <a:tailEnd/>
          </a:ln>
        </p:spPr>
      </p:pic>
      <p:graphicFrame>
        <p:nvGraphicFramePr>
          <p:cNvPr id="7" name="Diagram 6"/>
          <p:cNvGraphicFramePr/>
          <p:nvPr/>
        </p:nvGraphicFramePr>
        <p:xfrm>
          <a:off x="-228600" y="2438400"/>
          <a:ext cx="6096000" cy="40640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ntr" presetSubtype="4" fill="hold" grpId="0" nodeType="clickEffect">
                                  <p:stCondLst>
                                    <p:cond delay="0"/>
                                  </p:stCondLst>
                                  <p:childTnLst>
                                    <p:set>
                                      <p:cBhvr>
                                        <p:cTn id="23" dur="1" fill="hold">
                                          <p:stCondLst>
                                            <p:cond delay="0"/>
                                          </p:stCondLst>
                                        </p:cTn>
                                        <p:tgtEl>
                                          <p:spTgt spid="7">
                                            <p:graphicEl>
                                              <a:dgm id="{6C187DD1-E0F5-4D1B-932E-88FAF8E42A0F}"/>
                                            </p:graphicEl>
                                          </p:spTgt>
                                        </p:tgtEl>
                                        <p:attrNameLst>
                                          <p:attrName>style.visibility</p:attrName>
                                        </p:attrNameLst>
                                      </p:cBhvr>
                                      <p:to>
                                        <p:strVal val="visible"/>
                                      </p:to>
                                    </p:set>
                                    <p:animEffect transition="in" filter="wipe(down)">
                                      <p:cBhvr>
                                        <p:cTn id="24" dur="500"/>
                                        <p:tgtEl>
                                          <p:spTgt spid="7">
                                            <p:graphicEl>
                                              <a:dgm id="{6C187DD1-E0F5-4D1B-932E-88FAF8E42A0F}"/>
                                            </p:graphicEl>
                                          </p:spTgt>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7">
                                            <p:graphicEl>
                                              <a:dgm id="{068DDC1D-A0D4-400A-AC1B-AD931AC3CDB7}"/>
                                            </p:graphicEl>
                                          </p:spTgt>
                                        </p:tgtEl>
                                        <p:attrNameLst>
                                          <p:attrName>style.visibility</p:attrName>
                                        </p:attrNameLst>
                                      </p:cBhvr>
                                      <p:to>
                                        <p:strVal val="visible"/>
                                      </p:to>
                                    </p:set>
                                    <p:animEffect transition="in" filter="wipe(down)">
                                      <p:cBhvr>
                                        <p:cTn id="29" dur="500"/>
                                        <p:tgtEl>
                                          <p:spTgt spid="7">
                                            <p:graphicEl>
                                              <a:dgm id="{068DDC1D-A0D4-400A-AC1B-AD931AC3CDB7}"/>
                                            </p:graphic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7">
                                            <p:graphicEl>
                                              <a:dgm id="{2A5C07F4-7F7C-47FE-893C-3914C4BB376C}"/>
                                            </p:graphicEl>
                                          </p:spTgt>
                                        </p:tgtEl>
                                        <p:attrNameLst>
                                          <p:attrName>style.visibility</p:attrName>
                                        </p:attrNameLst>
                                      </p:cBhvr>
                                      <p:to>
                                        <p:strVal val="visible"/>
                                      </p:to>
                                    </p:set>
                                    <p:animEffect transition="in" filter="wipe(down)">
                                      <p:cBhvr>
                                        <p:cTn id="32" dur="500"/>
                                        <p:tgtEl>
                                          <p:spTgt spid="7">
                                            <p:graphicEl>
                                              <a:dgm id="{2A5C07F4-7F7C-47FE-893C-3914C4BB376C}"/>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7">
                                            <p:graphicEl>
                                              <a:dgm id="{026A5C3D-FC69-4EE5-9A14-855F439734BF}"/>
                                            </p:graphicEl>
                                          </p:spTgt>
                                        </p:tgtEl>
                                        <p:attrNameLst>
                                          <p:attrName>style.visibility</p:attrName>
                                        </p:attrNameLst>
                                      </p:cBhvr>
                                      <p:to>
                                        <p:strVal val="visible"/>
                                      </p:to>
                                    </p:set>
                                    <p:animEffect transition="in" filter="wipe(down)">
                                      <p:cBhvr>
                                        <p:cTn id="37" dur="500"/>
                                        <p:tgtEl>
                                          <p:spTgt spid="7">
                                            <p:graphicEl>
                                              <a:dgm id="{026A5C3D-FC69-4EE5-9A14-855F439734BF}"/>
                                            </p:graphic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7">
                                            <p:graphicEl>
                                              <a:dgm id="{DA3A742C-BCC2-455D-9623-3DBEF0A0CAF4}"/>
                                            </p:graphicEl>
                                          </p:spTgt>
                                        </p:tgtEl>
                                        <p:attrNameLst>
                                          <p:attrName>style.visibility</p:attrName>
                                        </p:attrNameLst>
                                      </p:cBhvr>
                                      <p:to>
                                        <p:strVal val="visible"/>
                                      </p:to>
                                    </p:set>
                                    <p:animEffect transition="in" filter="wipe(down)">
                                      <p:cBhvr>
                                        <p:cTn id="40" dur="500"/>
                                        <p:tgtEl>
                                          <p:spTgt spid="7">
                                            <p:graphicEl>
                                              <a:dgm id="{DA3A742C-BCC2-455D-9623-3DBEF0A0CAF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7" grpId="0">
        <p:bldSub>
          <a:bldDgm bld="one"/>
        </p:bldSub>
      </p:bldGraphic>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457200"/>
            <a:ext cx="8229600" cy="1143000"/>
          </a:xfrm>
        </p:spPr>
        <p:txBody>
          <a:bodyPr>
            <a:normAutofit/>
          </a:bodyPr>
          <a:lstStyle/>
          <a:p>
            <a:pPr algn="ctr"/>
            <a:r>
              <a:rPr lang="en-GB" sz="2800" b="1" dirty="0" smtClean="0">
                <a:solidFill>
                  <a:srgbClr val="5E1ED0"/>
                </a:solidFill>
                <a:latin typeface="Times New Roman" pitchFamily="18" charset="0"/>
                <a:cs typeface="Times New Roman" pitchFamily="18" charset="0"/>
              </a:rPr>
              <a:t>Ground Coverage of Aerial Photograph</a:t>
            </a:r>
            <a:r>
              <a:rPr lang="en-IN" sz="2800" dirty="0" smtClean="0">
                <a:solidFill>
                  <a:srgbClr val="5E1ED0"/>
                </a:solidFill>
                <a:latin typeface="Times New Roman" pitchFamily="18" charset="0"/>
                <a:cs typeface="Times New Roman" pitchFamily="18" charset="0"/>
              </a:rPr>
              <a:t/>
            </a:r>
            <a:br>
              <a:rPr lang="en-IN" sz="2800" dirty="0" smtClean="0">
                <a:solidFill>
                  <a:srgbClr val="5E1ED0"/>
                </a:solidFill>
                <a:latin typeface="Times New Roman" pitchFamily="18" charset="0"/>
                <a:cs typeface="Times New Roman" pitchFamily="18" charset="0"/>
              </a:rPr>
            </a:br>
            <a:endParaRPr lang="en-IN" sz="2800" dirty="0">
              <a:solidFill>
                <a:srgbClr val="5E1ED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447800"/>
            <a:ext cx="8229600" cy="4907125"/>
          </a:xfrm>
        </p:spPr>
        <p:txBody>
          <a:bodyPr>
            <a:normAutofit fontScale="77500" lnSpcReduction="20000"/>
          </a:bodyPr>
          <a:lstStyle/>
          <a:p>
            <a:pPr algn="just">
              <a:buFont typeface="Wingdings" pitchFamily="2" charset="2"/>
              <a:buChar char="v"/>
            </a:pPr>
            <a:r>
              <a:rPr lang="en-GB" dirty="0" smtClean="0">
                <a:solidFill>
                  <a:srgbClr val="002060"/>
                </a:solidFill>
              </a:rPr>
              <a:t>The ground coverage of a photograph is, among other things, a function of camera format size. For example, an image taken with a camera having a 230×230 mm format (on 240 mm film) has about 17.5 times the ground area coverage of an image of equal scale taken with a camera having a 55×55-mm format (on 70-mm film) and about 61 times the ground area coverage of an image of equal scale taken with a camera having a 24×36-mm format (on 35-mm film</a:t>
            </a:r>
            <a:r>
              <a:rPr lang="en-GB" dirty="0" smtClean="0">
                <a:solidFill>
                  <a:srgbClr val="002060"/>
                </a:solidFill>
              </a:rPr>
              <a:t>).</a:t>
            </a:r>
          </a:p>
          <a:p>
            <a:pPr algn="just">
              <a:buFont typeface="Wingdings" pitchFamily="2" charset="2"/>
              <a:buChar char="v"/>
            </a:pPr>
            <a:r>
              <a:rPr lang="en-GB" dirty="0" smtClean="0">
                <a:solidFill>
                  <a:srgbClr val="002060"/>
                </a:solidFill>
              </a:rPr>
              <a:t> </a:t>
            </a:r>
            <a:r>
              <a:rPr lang="en-GB" dirty="0" smtClean="0">
                <a:solidFill>
                  <a:srgbClr val="C00000"/>
                </a:solidFill>
              </a:rPr>
              <a:t>The ground coverage of a photo obtained with any given format is a function of focal length (f) and flying height above ground (H). </a:t>
            </a:r>
            <a:endParaRPr lang="en-GB" dirty="0" smtClean="0">
              <a:solidFill>
                <a:srgbClr val="C00000"/>
              </a:solidFill>
            </a:endParaRPr>
          </a:p>
          <a:p>
            <a:pPr algn="just">
              <a:buFont typeface="Wingdings" pitchFamily="2" charset="2"/>
              <a:buChar char="v"/>
            </a:pPr>
            <a:r>
              <a:rPr lang="en-GB" dirty="0" smtClean="0">
                <a:solidFill>
                  <a:srgbClr val="002060"/>
                </a:solidFill>
              </a:rPr>
              <a:t>The </a:t>
            </a:r>
            <a:r>
              <a:rPr lang="en-GB" dirty="0" smtClean="0">
                <a:solidFill>
                  <a:srgbClr val="002060"/>
                </a:solidFill>
              </a:rPr>
              <a:t>area covered in a photograph or ground coverage is inversely proportional to the scale of the photograph</a:t>
            </a:r>
            <a:r>
              <a:rPr lang="en-GB" dirty="0" smtClean="0">
                <a:solidFill>
                  <a:srgbClr val="002060"/>
                </a:solidFill>
              </a:rPr>
              <a:t>.</a:t>
            </a:r>
          </a:p>
          <a:p>
            <a:pPr algn="just">
              <a:buFont typeface="Wingdings" pitchFamily="2" charset="2"/>
              <a:buChar char="v"/>
            </a:pPr>
            <a:r>
              <a:rPr lang="en-GB" dirty="0" smtClean="0">
                <a:solidFill>
                  <a:srgbClr val="C00000"/>
                </a:solidFill>
              </a:rPr>
              <a:t> </a:t>
            </a:r>
            <a:r>
              <a:rPr lang="en-GB" dirty="0" smtClean="0">
                <a:solidFill>
                  <a:srgbClr val="C00000"/>
                </a:solidFill>
              </a:rPr>
              <a:t>Hence, for a constant flying height, the width of the ground area covered by a photo varies inversely with focal length and directly with flying height above terrain</a:t>
            </a:r>
            <a:r>
              <a:rPr lang="en-GB" dirty="0" smtClean="0">
                <a:solidFill>
                  <a:srgbClr val="C00000"/>
                </a:solidFill>
              </a:rPr>
              <a:t>.</a:t>
            </a:r>
          </a:p>
          <a:p>
            <a:pPr algn="just">
              <a:buFont typeface="Wingdings" pitchFamily="2" charset="2"/>
              <a:buChar char="v"/>
            </a:pPr>
            <a:r>
              <a:rPr lang="en-GB" dirty="0" smtClean="0">
                <a:solidFill>
                  <a:srgbClr val="002060"/>
                </a:solidFill>
              </a:rPr>
              <a:t> </a:t>
            </a:r>
            <a:r>
              <a:rPr lang="en-GB" dirty="0" smtClean="0">
                <a:solidFill>
                  <a:srgbClr val="002060"/>
                </a:solidFill>
              </a:rPr>
              <a:t>Photos taken with shorter focal length lenses have larger areas of converge than taken with longer focal length lenses</a:t>
            </a:r>
            <a:r>
              <a:rPr lang="en-GB" dirty="0" smtClean="0">
                <a:solidFill>
                  <a:srgbClr val="002060"/>
                </a:solidFill>
              </a:rPr>
              <a:t>.</a:t>
            </a:r>
          </a:p>
          <a:p>
            <a:pPr algn="just">
              <a:buFont typeface="Wingdings" pitchFamily="2" charset="2"/>
              <a:buChar char="v"/>
            </a:pPr>
            <a:r>
              <a:rPr lang="en-GB" dirty="0" smtClean="0">
                <a:solidFill>
                  <a:srgbClr val="002060"/>
                </a:solidFill>
              </a:rPr>
              <a:t> </a:t>
            </a:r>
            <a:r>
              <a:rPr lang="en-GB" dirty="0" smtClean="0">
                <a:solidFill>
                  <a:srgbClr val="C00000"/>
                </a:solidFill>
              </a:rPr>
              <a:t>On the other hand the ground coverage increases with increase in flying height.</a:t>
            </a:r>
            <a:endParaRPr lang="en-IN" dirty="0" smtClean="0">
              <a:solidFill>
                <a:srgbClr val="C00000"/>
              </a:solidFill>
            </a:endParaRPr>
          </a:p>
          <a:p>
            <a:pPr algn="just"/>
            <a:endParaRPr lang="en-IN" dirty="0">
              <a:solidFill>
                <a:srgbClr val="00206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27888"/>
            <a:ext cx="8229600" cy="515112"/>
          </a:xfrm>
        </p:spPr>
        <p:txBody>
          <a:bodyPr>
            <a:normAutofit/>
          </a:bodyPr>
          <a:lstStyle/>
          <a:p>
            <a:pPr algn="ctr"/>
            <a:r>
              <a:rPr lang="en-IN" sz="2800" b="1" dirty="0" smtClean="0">
                <a:solidFill>
                  <a:srgbClr val="7030A0"/>
                </a:solidFill>
                <a:latin typeface="Times New Roman" pitchFamily="18" charset="0"/>
                <a:cs typeface="Times New Roman" pitchFamily="18" charset="0"/>
              </a:rPr>
              <a:t>Elements of Photo Interpretation</a:t>
            </a:r>
            <a:endParaRPr lang="en-IN" sz="2800" b="1" dirty="0">
              <a:solidFill>
                <a:srgbClr val="7030A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152400" y="1295400"/>
            <a:ext cx="4572000" cy="5105400"/>
          </a:xfrm>
        </p:spPr>
        <p:txBody>
          <a:bodyPr>
            <a:normAutofit lnSpcReduction="10000"/>
          </a:bodyPr>
          <a:lstStyle/>
          <a:p>
            <a:pPr algn="just"/>
            <a:r>
              <a:rPr lang="en-IN" dirty="0" smtClean="0">
                <a:solidFill>
                  <a:srgbClr val="0070C0"/>
                </a:solidFill>
                <a:latin typeface="Times New Roman" pitchFamily="18" charset="0"/>
                <a:cs typeface="Times New Roman" pitchFamily="18" charset="0"/>
              </a:rPr>
              <a:t>Most aerial photography is black and white, and all </a:t>
            </a:r>
            <a:r>
              <a:rPr lang="en-IN" dirty="0" err="1" smtClean="0">
                <a:solidFill>
                  <a:srgbClr val="0070C0"/>
                </a:solidFill>
                <a:latin typeface="Times New Roman" pitchFamily="18" charset="0"/>
                <a:cs typeface="Times New Roman" pitchFamily="18" charset="0"/>
              </a:rPr>
              <a:t>colors</a:t>
            </a:r>
            <a:r>
              <a:rPr lang="en-IN" dirty="0" smtClean="0">
                <a:solidFill>
                  <a:srgbClr val="0070C0"/>
                </a:solidFill>
                <a:latin typeface="Times New Roman" pitchFamily="18" charset="0"/>
                <a:cs typeface="Times New Roman" pitchFamily="18" charset="0"/>
              </a:rPr>
              <a:t> on the photograph appear in shades of gray. </a:t>
            </a:r>
          </a:p>
          <a:p>
            <a:pPr algn="just"/>
            <a:r>
              <a:rPr lang="en-IN" dirty="0" smtClean="0">
                <a:solidFill>
                  <a:srgbClr val="002060"/>
                </a:solidFill>
                <a:latin typeface="Times New Roman" pitchFamily="18" charset="0"/>
                <a:cs typeface="Times New Roman" pitchFamily="18" charset="0"/>
              </a:rPr>
              <a:t>The identification of features on aerial photographs depends upon a careful application of many factors or elements of recognition</a:t>
            </a:r>
            <a:r>
              <a:rPr lang="en-IN" dirty="0" smtClean="0">
                <a:solidFill>
                  <a:srgbClr val="002060"/>
                </a:solidFill>
                <a:latin typeface="Times New Roman" pitchFamily="18" charset="0"/>
                <a:cs typeface="Times New Roman" pitchFamily="18" charset="0"/>
              </a:rPr>
              <a:t>.</a:t>
            </a:r>
          </a:p>
          <a:p>
            <a:pPr algn="just"/>
            <a:r>
              <a:rPr lang="en-IN" dirty="0" smtClean="0">
                <a:solidFill>
                  <a:srgbClr val="0070C0"/>
                </a:solidFill>
                <a:latin typeface="Times New Roman" pitchFamily="18" charset="0"/>
                <a:cs typeface="Times New Roman" pitchFamily="18" charset="0"/>
              </a:rPr>
              <a:t> </a:t>
            </a:r>
            <a:r>
              <a:rPr lang="en-IN" dirty="0" smtClean="0">
                <a:solidFill>
                  <a:srgbClr val="0070C0"/>
                </a:solidFill>
                <a:latin typeface="Times New Roman" pitchFamily="18" charset="0"/>
                <a:cs typeface="Times New Roman" pitchFamily="18" charset="0"/>
              </a:rPr>
              <a:t>No one factor will give a positive identification; it requires the use of all the factors. </a:t>
            </a:r>
            <a:endParaRPr lang="en-IN" dirty="0">
              <a:solidFill>
                <a:srgbClr val="0070C0"/>
              </a:solidFill>
              <a:latin typeface="Times New Roman" pitchFamily="18" charset="0"/>
              <a:cs typeface="Times New Roman" pitchFamily="18" charset="0"/>
            </a:endParaRPr>
          </a:p>
        </p:txBody>
      </p:sp>
      <p:pic>
        <p:nvPicPr>
          <p:cNvPr id="5" name="Content Placeholder 4" descr="C:\Users\hp\Downloads\WhatsApp Image 2019-11-08 at 23.53.49.jpeg"/>
          <p:cNvPicPr>
            <a:picLocks noGrp="1"/>
          </p:cNvPicPr>
          <p:nvPr>
            <p:ph sz="half" idx="2"/>
          </p:nvPr>
        </p:nvPicPr>
        <p:blipFill>
          <a:blip r:embed="rId2" cstate="print"/>
          <a:srcRect/>
          <a:stretch>
            <a:fillRect/>
          </a:stretch>
        </p:blipFill>
        <p:spPr bwMode="auto">
          <a:xfrm>
            <a:off x="5029200" y="1752600"/>
            <a:ext cx="3810000" cy="28956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wipe(down)">
                                      <p:cBhvr>
                                        <p:cTn id="13" dur="500"/>
                                        <p:tgtEl>
                                          <p:spTgt spid="5"/>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Effect transition="in" filter="wipe(down)">
                                      <p:cBhvr>
                                        <p:cTn id="18" dur="500"/>
                                        <p:tgtEl>
                                          <p:spTgt spid="3">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1" end="1"/>
                                            </p:txEl>
                                          </p:spTgt>
                                        </p:tgtEl>
                                        <p:attrNameLst>
                                          <p:attrName>style.visibility</p:attrName>
                                        </p:attrNameLst>
                                      </p:cBhvr>
                                      <p:to>
                                        <p:strVal val="visible"/>
                                      </p:to>
                                    </p:set>
                                    <p:animEffect transition="in" filter="wipe(down)">
                                      <p:cBhvr>
                                        <p:cTn id="23" dur="500"/>
                                        <p:tgtEl>
                                          <p:spTgt spid="3">
                                            <p:txEl>
                                              <p:pRg st="1" end="1"/>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2" end="2"/>
                                            </p:txEl>
                                          </p:spTgt>
                                        </p:tgtEl>
                                        <p:attrNameLst>
                                          <p:attrName>style.visibility</p:attrName>
                                        </p:attrNameLst>
                                      </p:cBhvr>
                                      <p:to>
                                        <p:strVal val="visible"/>
                                      </p:to>
                                    </p:set>
                                    <p:animEffect transition="in" filter="wipe(down)">
                                      <p:cBhvr>
                                        <p:cTn id="28"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533400"/>
            <a:ext cx="8229600" cy="438912"/>
          </a:xfrm>
        </p:spPr>
        <p:txBody>
          <a:bodyPr>
            <a:normAutofit/>
          </a:bodyPr>
          <a:lstStyle/>
          <a:p>
            <a:pPr algn="r"/>
            <a:r>
              <a:rPr lang="en-IN" sz="1600" dirty="0" smtClean="0">
                <a:latin typeface="Times New Roman" pitchFamily="18" charset="0"/>
                <a:cs typeface="Times New Roman" pitchFamily="18" charset="0"/>
              </a:rPr>
              <a:t>Contd....</a:t>
            </a:r>
            <a:endParaRPr lang="en-IN" sz="16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81000" y="1066800"/>
            <a:ext cx="8305800" cy="746915"/>
          </a:xfrm>
        </p:spPr>
        <p:txBody>
          <a:bodyPr>
            <a:normAutofit/>
          </a:bodyPr>
          <a:lstStyle/>
          <a:p>
            <a:pPr algn="just">
              <a:buNone/>
            </a:pPr>
            <a:r>
              <a:rPr lang="en-IN" sz="2000" dirty="0" smtClean="0">
                <a:solidFill>
                  <a:srgbClr val="002060"/>
                </a:solidFill>
                <a:latin typeface="Times New Roman" pitchFamily="18" charset="0"/>
                <a:cs typeface="Times New Roman" pitchFamily="18" charset="0"/>
              </a:rPr>
              <a:t>The following nine factors/elements are assessed when trying to identify a feature.</a:t>
            </a:r>
          </a:p>
          <a:p>
            <a:pPr algn="just"/>
            <a:endParaRPr lang="en-IN" sz="2000" dirty="0">
              <a:solidFill>
                <a:srgbClr val="002060"/>
              </a:solidFill>
              <a:latin typeface="Times New Roman" pitchFamily="18" charset="0"/>
              <a:cs typeface="Times New Roman" pitchFamily="18" charset="0"/>
            </a:endParaRPr>
          </a:p>
        </p:txBody>
      </p:sp>
      <p:graphicFrame>
        <p:nvGraphicFramePr>
          <p:cNvPr id="5" name="Content Placeholder 4"/>
          <p:cNvGraphicFramePr>
            <a:graphicFrameLocks noGrp="1"/>
          </p:cNvGraphicFramePr>
          <p:nvPr>
            <p:ph sz="half" idx="2"/>
          </p:nvPr>
        </p:nvGraphicFramePr>
        <p:xfrm>
          <a:off x="762000" y="1676400"/>
          <a:ext cx="4343400" cy="4953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descr="C:\Users\hp\Downloads\WhatsApp Image 2019-11-08 at 23.57.11.jpeg"/>
          <p:cNvPicPr/>
          <p:nvPr/>
        </p:nvPicPr>
        <p:blipFill>
          <a:blip r:embed="rId7" cstate="print"/>
          <a:srcRect l="1609"/>
          <a:stretch>
            <a:fillRect/>
          </a:stretch>
        </p:blipFill>
        <p:spPr bwMode="auto">
          <a:xfrm>
            <a:off x="5105400" y="2438400"/>
            <a:ext cx="3495675" cy="262890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graphicEl>
                                              <a:dgm id="{FBD69F79-656E-4ABB-9BE6-4B2E8D7F6B19}"/>
                                            </p:graphicEl>
                                          </p:spTgt>
                                        </p:tgtEl>
                                        <p:attrNameLst>
                                          <p:attrName>style.visibility</p:attrName>
                                        </p:attrNameLst>
                                      </p:cBhvr>
                                      <p:to>
                                        <p:strVal val="visible"/>
                                      </p:to>
                                    </p:set>
                                    <p:anim calcmode="lin" valueType="num">
                                      <p:cBhvr additive="base">
                                        <p:cTn id="18" dur="500" fill="hold"/>
                                        <p:tgtEl>
                                          <p:spTgt spid="5">
                                            <p:graphicEl>
                                              <a:dgm id="{FBD69F79-656E-4ABB-9BE6-4B2E8D7F6B19}"/>
                                            </p:graphic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graphicEl>
                                              <a:dgm id="{FBD69F79-656E-4ABB-9BE6-4B2E8D7F6B19}"/>
                                            </p:graphic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graphicEl>
                                              <a:dgm id="{F15BB8EA-F030-4F34-965B-E88C89C7A4D2}"/>
                                            </p:graphicEl>
                                          </p:spTgt>
                                        </p:tgtEl>
                                        <p:attrNameLst>
                                          <p:attrName>style.visibility</p:attrName>
                                        </p:attrNameLst>
                                      </p:cBhvr>
                                      <p:to>
                                        <p:strVal val="visible"/>
                                      </p:to>
                                    </p:set>
                                    <p:anim calcmode="lin" valueType="num">
                                      <p:cBhvr additive="base">
                                        <p:cTn id="24" dur="500" fill="hold"/>
                                        <p:tgtEl>
                                          <p:spTgt spid="5">
                                            <p:graphicEl>
                                              <a:dgm id="{F15BB8EA-F030-4F34-965B-E88C89C7A4D2}"/>
                                            </p:graphic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graphicEl>
                                              <a:dgm id="{F15BB8EA-F030-4F34-965B-E88C89C7A4D2}"/>
                                            </p:graphicEl>
                                          </p:spTgt>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5">
                                            <p:graphicEl>
                                              <a:dgm id="{3C4B6412-1561-4D14-A23F-659959598C42}"/>
                                            </p:graphicEl>
                                          </p:spTgt>
                                        </p:tgtEl>
                                        <p:attrNameLst>
                                          <p:attrName>style.visibility</p:attrName>
                                        </p:attrNameLst>
                                      </p:cBhvr>
                                      <p:to>
                                        <p:strVal val="visible"/>
                                      </p:to>
                                    </p:set>
                                    <p:anim calcmode="lin" valueType="num">
                                      <p:cBhvr additive="base">
                                        <p:cTn id="28" dur="500" fill="hold"/>
                                        <p:tgtEl>
                                          <p:spTgt spid="5">
                                            <p:graphicEl>
                                              <a:dgm id="{3C4B6412-1561-4D14-A23F-659959598C42}"/>
                                            </p:graphicEl>
                                          </p:spTgt>
                                        </p:tgtEl>
                                        <p:attrNameLst>
                                          <p:attrName>ppt_x</p:attrName>
                                        </p:attrNameLst>
                                      </p:cBhvr>
                                      <p:tavLst>
                                        <p:tav tm="0">
                                          <p:val>
                                            <p:strVal val="#ppt_x"/>
                                          </p:val>
                                        </p:tav>
                                        <p:tav tm="100000">
                                          <p:val>
                                            <p:strVal val="#ppt_x"/>
                                          </p:val>
                                        </p:tav>
                                      </p:tavLst>
                                    </p:anim>
                                    <p:anim calcmode="lin" valueType="num">
                                      <p:cBhvr additive="base">
                                        <p:cTn id="29" dur="500" fill="hold"/>
                                        <p:tgtEl>
                                          <p:spTgt spid="5">
                                            <p:graphicEl>
                                              <a:dgm id="{3C4B6412-1561-4D14-A23F-659959598C42}"/>
                                            </p:graphicEl>
                                          </p:spTgt>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graphicEl>
                                              <a:dgm id="{BCD24FE7-C097-4F98-97AD-C3FC8182EC6A}"/>
                                            </p:graphicEl>
                                          </p:spTgt>
                                        </p:tgtEl>
                                        <p:attrNameLst>
                                          <p:attrName>style.visibility</p:attrName>
                                        </p:attrNameLst>
                                      </p:cBhvr>
                                      <p:to>
                                        <p:strVal val="visible"/>
                                      </p:to>
                                    </p:set>
                                    <p:anim calcmode="lin" valueType="num">
                                      <p:cBhvr additive="base">
                                        <p:cTn id="34" dur="500" fill="hold"/>
                                        <p:tgtEl>
                                          <p:spTgt spid="5">
                                            <p:graphicEl>
                                              <a:dgm id="{BCD24FE7-C097-4F98-97AD-C3FC8182EC6A}"/>
                                            </p:graphicEl>
                                          </p:spTgt>
                                        </p:tgtEl>
                                        <p:attrNameLst>
                                          <p:attrName>ppt_x</p:attrName>
                                        </p:attrNameLst>
                                      </p:cBhvr>
                                      <p:tavLst>
                                        <p:tav tm="0">
                                          <p:val>
                                            <p:strVal val="#ppt_x"/>
                                          </p:val>
                                        </p:tav>
                                        <p:tav tm="100000">
                                          <p:val>
                                            <p:strVal val="#ppt_x"/>
                                          </p:val>
                                        </p:tav>
                                      </p:tavLst>
                                    </p:anim>
                                    <p:anim calcmode="lin" valueType="num">
                                      <p:cBhvr additive="base">
                                        <p:cTn id="35" dur="500" fill="hold"/>
                                        <p:tgtEl>
                                          <p:spTgt spid="5">
                                            <p:graphicEl>
                                              <a:dgm id="{BCD24FE7-C097-4F98-97AD-C3FC8182EC6A}"/>
                                            </p:graphicEl>
                                          </p:spTgt>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5">
                                            <p:graphicEl>
                                              <a:dgm id="{9921109B-4F52-46E7-B24F-D8F68C7DE2C1}"/>
                                            </p:graphicEl>
                                          </p:spTgt>
                                        </p:tgtEl>
                                        <p:attrNameLst>
                                          <p:attrName>style.visibility</p:attrName>
                                        </p:attrNameLst>
                                      </p:cBhvr>
                                      <p:to>
                                        <p:strVal val="visible"/>
                                      </p:to>
                                    </p:set>
                                    <p:anim calcmode="lin" valueType="num">
                                      <p:cBhvr additive="base">
                                        <p:cTn id="38" dur="500" fill="hold"/>
                                        <p:tgtEl>
                                          <p:spTgt spid="5">
                                            <p:graphicEl>
                                              <a:dgm id="{9921109B-4F52-46E7-B24F-D8F68C7DE2C1}"/>
                                            </p:graphicEl>
                                          </p:spTgt>
                                        </p:tgtEl>
                                        <p:attrNameLst>
                                          <p:attrName>ppt_x</p:attrName>
                                        </p:attrNameLst>
                                      </p:cBhvr>
                                      <p:tavLst>
                                        <p:tav tm="0">
                                          <p:val>
                                            <p:strVal val="#ppt_x"/>
                                          </p:val>
                                        </p:tav>
                                        <p:tav tm="100000">
                                          <p:val>
                                            <p:strVal val="#ppt_x"/>
                                          </p:val>
                                        </p:tav>
                                      </p:tavLst>
                                    </p:anim>
                                    <p:anim calcmode="lin" valueType="num">
                                      <p:cBhvr additive="base">
                                        <p:cTn id="39" dur="500" fill="hold"/>
                                        <p:tgtEl>
                                          <p:spTgt spid="5">
                                            <p:graphicEl>
                                              <a:dgm id="{9921109B-4F52-46E7-B24F-D8F68C7DE2C1}"/>
                                            </p:graphicEl>
                                          </p:spTgt>
                                        </p:tgtEl>
                                        <p:attrNameLst>
                                          <p:attrName>ppt_y</p:attrName>
                                        </p:attrNameLst>
                                      </p:cBhvr>
                                      <p:tavLst>
                                        <p:tav tm="0">
                                          <p:val>
                                            <p:strVal val="1+#ppt_h/2"/>
                                          </p:val>
                                        </p:tav>
                                        <p:tav tm="100000">
                                          <p:val>
                                            <p:strVal val="#ppt_y"/>
                                          </p:val>
                                        </p:tav>
                                      </p:tavLst>
                                    </p:anim>
                                  </p:childTnLst>
                                </p:cTn>
                              </p:par>
                            </p:childTnLst>
                          </p:cTn>
                        </p:par>
                      </p:childTnLst>
                    </p:cTn>
                  </p:par>
                  <p:par>
                    <p:cTn id="40" fill="hold">
                      <p:stCondLst>
                        <p:cond delay="indefinite"/>
                      </p:stCondLst>
                      <p:childTnLst>
                        <p:par>
                          <p:cTn id="41" fill="hold">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5">
                                            <p:graphicEl>
                                              <a:dgm id="{456FFB41-3747-4C4F-BB08-5B7006CD9ECA}"/>
                                            </p:graphicEl>
                                          </p:spTgt>
                                        </p:tgtEl>
                                        <p:attrNameLst>
                                          <p:attrName>style.visibility</p:attrName>
                                        </p:attrNameLst>
                                      </p:cBhvr>
                                      <p:to>
                                        <p:strVal val="visible"/>
                                      </p:to>
                                    </p:set>
                                    <p:anim calcmode="lin" valueType="num">
                                      <p:cBhvr additive="base">
                                        <p:cTn id="44" dur="500" fill="hold"/>
                                        <p:tgtEl>
                                          <p:spTgt spid="5">
                                            <p:graphicEl>
                                              <a:dgm id="{456FFB41-3747-4C4F-BB08-5B7006CD9ECA}"/>
                                            </p:graphicEl>
                                          </p:spTgt>
                                        </p:tgtEl>
                                        <p:attrNameLst>
                                          <p:attrName>ppt_x</p:attrName>
                                        </p:attrNameLst>
                                      </p:cBhvr>
                                      <p:tavLst>
                                        <p:tav tm="0">
                                          <p:val>
                                            <p:strVal val="#ppt_x"/>
                                          </p:val>
                                        </p:tav>
                                        <p:tav tm="100000">
                                          <p:val>
                                            <p:strVal val="#ppt_x"/>
                                          </p:val>
                                        </p:tav>
                                      </p:tavLst>
                                    </p:anim>
                                    <p:anim calcmode="lin" valueType="num">
                                      <p:cBhvr additive="base">
                                        <p:cTn id="45" dur="500" fill="hold"/>
                                        <p:tgtEl>
                                          <p:spTgt spid="5">
                                            <p:graphicEl>
                                              <a:dgm id="{456FFB41-3747-4C4F-BB08-5B7006CD9ECA}"/>
                                            </p:graphicEl>
                                          </p:spTgt>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5">
                                            <p:graphicEl>
                                              <a:dgm id="{6CE46114-CE48-461F-9177-930DB4A3C1B3}"/>
                                            </p:graphicEl>
                                          </p:spTgt>
                                        </p:tgtEl>
                                        <p:attrNameLst>
                                          <p:attrName>style.visibility</p:attrName>
                                        </p:attrNameLst>
                                      </p:cBhvr>
                                      <p:to>
                                        <p:strVal val="visible"/>
                                      </p:to>
                                    </p:set>
                                    <p:anim calcmode="lin" valueType="num">
                                      <p:cBhvr additive="base">
                                        <p:cTn id="48" dur="500" fill="hold"/>
                                        <p:tgtEl>
                                          <p:spTgt spid="5">
                                            <p:graphicEl>
                                              <a:dgm id="{6CE46114-CE48-461F-9177-930DB4A3C1B3}"/>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5">
                                            <p:graphicEl>
                                              <a:dgm id="{6CE46114-CE48-461F-9177-930DB4A3C1B3}"/>
                                            </p:graphic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
                                            <p:graphicEl>
                                              <a:dgm id="{1B45C927-9185-4C9D-B657-E9FD19C0AA00}"/>
                                            </p:graphicEl>
                                          </p:spTgt>
                                        </p:tgtEl>
                                        <p:attrNameLst>
                                          <p:attrName>style.visibility</p:attrName>
                                        </p:attrNameLst>
                                      </p:cBhvr>
                                      <p:to>
                                        <p:strVal val="visible"/>
                                      </p:to>
                                    </p:set>
                                    <p:anim calcmode="lin" valueType="num">
                                      <p:cBhvr additive="base">
                                        <p:cTn id="54" dur="500" fill="hold"/>
                                        <p:tgtEl>
                                          <p:spTgt spid="5">
                                            <p:graphicEl>
                                              <a:dgm id="{1B45C927-9185-4C9D-B657-E9FD19C0AA00}"/>
                                            </p:graphicEl>
                                          </p:spTgt>
                                        </p:tgtEl>
                                        <p:attrNameLst>
                                          <p:attrName>ppt_x</p:attrName>
                                        </p:attrNameLst>
                                      </p:cBhvr>
                                      <p:tavLst>
                                        <p:tav tm="0">
                                          <p:val>
                                            <p:strVal val="#ppt_x"/>
                                          </p:val>
                                        </p:tav>
                                        <p:tav tm="100000">
                                          <p:val>
                                            <p:strVal val="#ppt_x"/>
                                          </p:val>
                                        </p:tav>
                                      </p:tavLst>
                                    </p:anim>
                                    <p:anim calcmode="lin" valueType="num">
                                      <p:cBhvr additive="base">
                                        <p:cTn id="55" dur="500" fill="hold"/>
                                        <p:tgtEl>
                                          <p:spTgt spid="5">
                                            <p:graphicEl>
                                              <a:dgm id="{1B45C927-9185-4C9D-B657-E9FD19C0AA00}"/>
                                            </p:graphicEl>
                                          </p:spTgt>
                                        </p:tgtEl>
                                        <p:attrNameLst>
                                          <p:attrName>ppt_y</p:attrName>
                                        </p:attrNameLst>
                                      </p:cBhvr>
                                      <p:tavLst>
                                        <p:tav tm="0">
                                          <p:val>
                                            <p:strVal val="1+#ppt_h/2"/>
                                          </p:val>
                                        </p:tav>
                                        <p:tav tm="100000">
                                          <p:val>
                                            <p:strVal val="#ppt_y"/>
                                          </p:val>
                                        </p:tav>
                                      </p:tavLst>
                                    </p:anim>
                                  </p:childTnLst>
                                </p:cTn>
                              </p:par>
                              <p:par>
                                <p:cTn id="56" presetID="2" presetClass="entr" presetSubtype="4" fill="hold" grpId="0" nodeType="withEffect">
                                  <p:stCondLst>
                                    <p:cond delay="0"/>
                                  </p:stCondLst>
                                  <p:childTnLst>
                                    <p:set>
                                      <p:cBhvr>
                                        <p:cTn id="57" dur="1" fill="hold">
                                          <p:stCondLst>
                                            <p:cond delay="0"/>
                                          </p:stCondLst>
                                        </p:cTn>
                                        <p:tgtEl>
                                          <p:spTgt spid="5">
                                            <p:graphicEl>
                                              <a:dgm id="{BC2DAE68-6B8E-4243-93AD-D1E496048C7F}"/>
                                            </p:graphicEl>
                                          </p:spTgt>
                                        </p:tgtEl>
                                        <p:attrNameLst>
                                          <p:attrName>style.visibility</p:attrName>
                                        </p:attrNameLst>
                                      </p:cBhvr>
                                      <p:to>
                                        <p:strVal val="visible"/>
                                      </p:to>
                                    </p:set>
                                    <p:anim calcmode="lin" valueType="num">
                                      <p:cBhvr additive="base">
                                        <p:cTn id="58" dur="500" fill="hold"/>
                                        <p:tgtEl>
                                          <p:spTgt spid="5">
                                            <p:graphicEl>
                                              <a:dgm id="{BC2DAE68-6B8E-4243-93AD-D1E496048C7F}"/>
                                            </p:graphicEl>
                                          </p:spTgt>
                                        </p:tgtEl>
                                        <p:attrNameLst>
                                          <p:attrName>ppt_x</p:attrName>
                                        </p:attrNameLst>
                                      </p:cBhvr>
                                      <p:tavLst>
                                        <p:tav tm="0">
                                          <p:val>
                                            <p:strVal val="#ppt_x"/>
                                          </p:val>
                                        </p:tav>
                                        <p:tav tm="100000">
                                          <p:val>
                                            <p:strVal val="#ppt_x"/>
                                          </p:val>
                                        </p:tav>
                                      </p:tavLst>
                                    </p:anim>
                                    <p:anim calcmode="lin" valueType="num">
                                      <p:cBhvr additive="base">
                                        <p:cTn id="59" dur="500" fill="hold"/>
                                        <p:tgtEl>
                                          <p:spTgt spid="5">
                                            <p:graphicEl>
                                              <a:dgm id="{BC2DAE68-6B8E-4243-93AD-D1E496048C7F}"/>
                                            </p:graphicEl>
                                          </p:spTgt>
                                        </p:tgtEl>
                                        <p:attrNameLst>
                                          <p:attrName>ppt_y</p:attrName>
                                        </p:attrNameLst>
                                      </p:cBhvr>
                                      <p:tavLst>
                                        <p:tav tm="0">
                                          <p:val>
                                            <p:strVal val="1+#ppt_h/2"/>
                                          </p:val>
                                        </p:tav>
                                        <p:tav tm="100000">
                                          <p:val>
                                            <p:strVal val="#ppt_y"/>
                                          </p:val>
                                        </p:tav>
                                      </p:tavLst>
                                    </p:anim>
                                  </p:childTnLst>
                                </p:cTn>
                              </p:par>
                            </p:childTnLst>
                          </p:cTn>
                        </p:par>
                      </p:childTnLst>
                    </p:cTn>
                  </p:par>
                  <p:par>
                    <p:cTn id="60" fill="hold">
                      <p:stCondLst>
                        <p:cond delay="indefinite"/>
                      </p:stCondLst>
                      <p:childTnLst>
                        <p:par>
                          <p:cTn id="61" fill="hold">
                            <p:stCondLst>
                              <p:cond delay="0"/>
                            </p:stCondLst>
                            <p:childTnLst>
                              <p:par>
                                <p:cTn id="62" presetID="2" presetClass="entr" presetSubtype="4" fill="hold" grpId="0" nodeType="clickEffect">
                                  <p:stCondLst>
                                    <p:cond delay="0"/>
                                  </p:stCondLst>
                                  <p:childTnLst>
                                    <p:set>
                                      <p:cBhvr>
                                        <p:cTn id="63" dur="1" fill="hold">
                                          <p:stCondLst>
                                            <p:cond delay="0"/>
                                          </p:stCondLst>
                                        </p:cTn>
                                        <p:tgtEl>
                                          <p:spTgt spid="5">
                                            <p:graphicEl>
                                              <a:dgm id="{29684A9D-CADC-4CE1-9A56-B84E2C4F75C3}"/>
                                            </p:graphicEl>
                                          </p:spTgt>
                                        </p:tgtEl>
                                        <p:attrNameLst>
                                          <p:attrName>style.visibility</p:attrName>
                                        </p:attrNameLst>
                                      </p:cBhvr>
                                      <p:to>
                                        <p:strVal val="visible"/>
                                      </p:to>
                                    </p:set>
                                    <p:anim calcmode="lin" valueType="num">
                                      <p:cBhvr additive="base">
                                        <p:cTn id="64" dur="500" fill="hold"/>
                                        <p:tgtEl>
                                          <p:spTgt spid="5">
                                            <p:graphicEl>
                                              <a:dgm id="{29684A9D-CADC-4CE1-9A56-B84E2C4F75C3}"/>
                                            </p:graphicEl>
                                          </p:spTgt>
                                        </p:tgtEl>
                                        <p:attrNameLst>
                                          <p:attrName>ppt_x</p:attrName>
                                        </p:attrNameLst>
                                      </p:cBhvr>
                                      <p:tavLst>
                                        <p:tav tm="0">
                                          <p:val>
                                            <p:strVal val="#ppt_x"/>
                                          </p:val>
                                        </p:tav>
                                        <p:tav tm="100000">
                                          <p:val>
                                            <p:strVal val="#ppt_x"/>
                                          </p:val>
                                        </p:tav>
                                      </p:tavLst>
                                    </p:anim>
                                    <p:anim calcmode="lin" valueType="num">
                                      <p:cBhvr additive="base">
                                        <p:cTn id="65" dur="500" fill="hold"/>
                                        <p:tgtEl>
                                          <p:spTgt spid="5">
                                            <p:graphicEl>
                                              <a:dgm id="{29684A9D-CADC-4CE1-9A56-B84E2C4F75C3}"/>
                                            </p:graphicEl>
                                          </p:spTgt>
                                        </p:tgtEl>
                                        <p:attrNameLst>
                                          <p:attrName>ppt_y</p:attrName>
                                        </p:attrNameLst>
                                      </p:cBhvr>
                                      <p:tavLst>
                                        <p:tav tm="0">
                                          <p:val>
                                            <p:strVal val="1+#ppt_h/2"/>
                                          </p:val>
                                        </p:tav>
                                        <p:tav tm="100000">
                                          <p:val>
                                            <p:strVal val="#ppt_y"/>
                                          </p:val>
                                        </p:tav>
                                      </p:tavLst>
                                    </p:anim>
                                  </p:childTnLst>
                                </p:cTn>
                              </p:par>
                              <p:par>
                                <p:cTn id="66" presetID="2" presetClass="entr" presetSubtype="4" fill="hold" grpId="0" nodeType="withEffect">
                                  <p:stCondLst>
                                    <p:cond delay="0"/>
                                  </p:stCondLst>
                                  <p:childTnLst>
                                    <p:set>
                                      <p:cBhvr>
                                        <p:cTn id="67" dur="1" fill="hold">
                                          <p:stCondLst>
                                            <p:cond delay="0"/>
                                          </p:stCondLst>
                                        </p:cTn>
                                        <p:tgtEl>
                                          <p:spTgt spid="5">
                                            <p:graphicEl>
                                              <a:dgm id="{23017A46-DB98-4CD8-86F6-E230420DB541}"/>
                                            </p:graphicEl>
                                          </p:spTgt>
                                        </p:tgtEl>
                                        <p:attrNameLst>
                                          <p:attrName>style.visibility</p:attrName>
                                        </p:attrNameLst>
                                      </p:cBhvr>
                                      <p:to>
                                        <p:strVal val="visible"/>
                                      </p:to>
                                    </p:set>
                                    <p:anim calcmode="lin" valueType="num">
                                      <p:cBhvr additive="base">
                                        <p:cTn id="68" dur="500" fill="hold"/>
                                        <p:tgtEl>
                                          <p:spTgt spid="5">
                                            <p:graphicEl>
                                              <a:dgm id="{23017A46-DB98-4CD8-86F6-E230420DB541}"/>
                                            </p:graphicEl>
                                          </p:spTgt>
                                        </p:tgtEl>
                                        <p:attrNameLst>
                                          <p:attrName>ppt_x</p:attrName>
                                        </p:attrNameLst>
                                      </p:cBhvr>
                                      <p:tavLst>
                                        <p:tav tm="0">
                                          <p:val>
                                            <p:strVal val="#ppt_x"/>
                                          </p:val>
                                        </p:tav>
                                        <p:tav tm="100000">
                                          <p:val>
                                            <p:strVal val="#ppt_x"/>
                                          </p:val>
                                        </p:tav>
                                      </p:tavLst>
                                    </p:anim>
                                    <p:anim calcmode="lin" valueType="num">
                                      <p:cBhvr additive="base">
                                        <p:cTn id="69" dur="500" fill="hold"/>
                                        <p:tgtEl>
                                          <p:spTgt spid="5">
                                            <p:graphicEl>
                                              <a:dgm id="{23017A46-DB98-4CD8-86F6-E230420DB541}"/>
                                            </p:graphicEl>
                                          </p:spTgt>
                                        </p:tgtEl>
                                        <p:attrNameLst>
                                          <p:attrName>ppt_y</p:attrName>
                                        </p:attrNameLst>
                                      </p:cBhvr>
                                      <p:tavLst>
                                        <p:tav tm="0">
                                          <p:val>
                                            <p:strVal val="1+#ppt_h/2"/>
                                          </p:val>
                                        </p:tav>
                                        <p:tav tm="100000">
                                          <p:val>
                                            <p:strVal val="#ppt_y"/>
                                          </p:val>
                                        </p:tav>
                                      </p:tavLst>
                                    </p:anim>
                                  </p:childTnLst>
                                </p:cTn>
                              </p:par>
                            </p:childTnLst>
                          </p:cTn>
                        </p:par>
                      </p:childTnLst>
                    </p:cTn>
                  </p:par>
                  <p:par>
                    <p:cTn id="70" fill="hold">
                      <p:stCondLst>
                        <p:cond delay="indefinite"/>
                      </p:stCondLst>
                      <p:childTnLst>
                        <p:par>
                          <p:cTn id="71" fill="hold">
                            <p:stCondLst>
                              <p:cond delay="0"/>
                            </p:stCondLst>
                            <p:childTnLst>
                              <p:par>
                                <p:cTn id="72" presetID="2" presetClass="entr" presetSubtype="4" fill="hold" grpId="0" nodeType="clickEffect">
                                  <p:stCondLst>
                                    <p:cond delay="0"/>
                                  </p:stCondLst>
                                  <p:childTnLst>
                                    <p:set>
                                      <p:cBhvr>
                                        <p:cTn id="73" dur="1" fill="hold">
                                          <p:stCondLst>
                                            <p:cond delay="0"/>
                                          </p:stCondLst>
                                        </p:cTn>
                                        <p:tgtEl>
                                          <p:spTgt spid="5">
                                            <p:graphicEl>
                                              <a:dgm id="{AF82A4FE-5E46-46B6-B225-23B51C39CC7D}"/>
                                            </p:graphicEl>
                                          </p:spTgt>
                                        </p:tgtEl>
                                        <p:attrNameLst>
                                          <p:attrName>style.visibility</p:attrName>
                                        </p:attrNameLst>
                                      </p:cBhvr>
                                      <p:to>
                                        <p:strVal val="visible"/>
                                      </p:to>
                                    </p:set>
                                    <p:anim calcmode="lin" valueType="num">
                                      <p:cBhvr additive="base">
                                        <p:cTn id="74" dur="500" fill="hold"/>
                                        <p:tgtEl>
                                          <p:spTgt spid="5">
                                            <p:graphicEl>
                                              <a:dgm id="{AF82A4FE-5E46-46B6-B225-23B51C39CC7D}"/>
                                            </p:graphicEl>
                                          </p:spTgt>
                                        </p:tgtEl>
                                        <p:attrNameLst>
                                          <p:attrName>ppt_x</p:attrName>
                                        </p:attrNameLst>
                                      </p:cBhvr>
                                      <p:tavLst>
                                        <p:tav tm="0">
                                          <p:val>
                                            <p:strVal val="#ppt_x"/>
                                          </p:val>
                                        </p:tav>
                                        <p:tav tm="100000">
                                          <p:val>
                                            <p:strVal val="#ppt_x"/>
                                          </p:val>
                                        </p:tav>
                                      </p:tavLst>
                                    </p:anim>
                                    <p:anim calcmode="lin" valueType="num">
                                      <p:cBhvr additive="base">
                                        <p:cTn id="75" dur="500" fill="hold"/>
                                        <p:tgtEl>
                                          <p:spTgt spid="5">
                                            <p:graphicEl>
                                              <a:dgm id="{AF82A4FE-5E46-46B6-B225-23B51C39CC7D}"/>
                                            </p:graphicEl>
                                          </p:spTgt>
                                        </p:tgtEl>
                                        <p:attrNameLst>
                                          <p:attrName>ppt_y</p:attrName>
                                        </p:attrNameLst>
                                      </p:cBhvr>
                                      <p:tavLst>
                                        <p:tav tm="0">
                                          <p:val>
                                            <p:strVal val="1+#ppt_h/2"/>
                                          </p:val>
                                        </p:tav>
                                        <p:tav tm="100000">
                                          <p:val>
                                            <p:strVal val="#ppt_y"/>
                                          </p:val>
                                        </p:tav>
                                      </p:tavLst>
                                    </p:anim>
                                  </p:childTnLst>
                                </p:cTn>
                              </p:par>
                              <p:par>
                                <p:cTn id="76" presetID="2" presetClass="entr" presetSubtype="4" fill="hold" grpId="0" nodeType="withEffect">
                                  <p:stCondLst>
                                    <p:cond delay="0"/>
                                  </p:stCondLst>
                                  <p:childTnLst>
                                    <p:set>
                                      <p:cBhvr>
                                        <p:cTn id="77" dur="1" fill="hold">
                                          <p:stCondLst>
                                            <p:cond delay="0"/>
                                          </p:stCondLst>
                                        </p:cTn>
                                        <p:tgtEl>
                                          <p:spTgt spid="5">
                                            <p:graphicEl>
                                              <a:dgm id="{7F731106-0337-4EAA-8303-AB91105883CD}"/>
                                            </p:graphicEl>
                                          </p:spTgt>
                                        </p:tgtEl>
                                        <p:attrNameLst>
                                          <p:attrName>style.visibility</p:attrName>
                                        </p:attrNameLst>
                                      </p:cBhvr>
                                      <p:to>
                                        <p:strVal val="visible"/>
                                      </p:to>
                                    </p:set>
                                    <p:anim calcmode="lin" valueType="num">
                                      <p:cBhvr additive="base">
                                        <p:cTn id="78" dur="500" fill="hold"/>
                                        <p:tgtEl>
                                          <p:spTgt spid="5">
                                            <p:graphicEl>
                                              <a:dgm id="{7F731106-0337-4EAA-8303-AB91105883CD}"/>
                                            </p:graphicEl>
                                          </p:spTgt>
                                        </p:tgtEl>
                                        <p:attrNameLst>
                                          <p:attrName>ppt_x</p:attrName>
                                        </p:attrNameLst>
                                      </p:cBhvr>
                                      <p:tavLst>
                                        <p:tav tm="0">
                                          <p:val>
                                            <p:strVal val="#ppt_x"/>
                                          </p:val>
                                        </p:tav>
                                        <p:tav tm="100000">
                                          <p:val>
                                            <p:strVal val="#ppt_x"/>
                                          </p:val>
                                        </p:tav>
                                      </p:tavLst>
                                    </p:anim>
                                    <p:anim calcmode="lin" valueType="num">
                                      <p:cBhvr additive="base">
                                        <p:cTn id="79" dur="500" fill="hold"/>
                                        <p:tgtEl>
                                          <p:spTgt spid="5">
                                            <p:graphicEl>
                                              <a:dgm id="{7F731106-0337-4EAA-8303-AB91105883CD}"/>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Graphic spid="5" grpId="0">
        <p:bldSub>
          <a:bldDgm bld="one"/>
        </p:bldSub>
      </p:bldGraphic>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399288"/>
            <a:ext cx="8229600" cy="743712"/>
          </a:xfrm>
        </p:spPr>
        <p:txBody>
          <a:bodyPr>
            <a:normAutofit/>
          </a:bodyPr>
          <a:lstStyle/>
          <a:p>
            <a:pPr algn="ctr"/>
            <a:r>
              <a:rPr lang="en-IN" sz="2800" b="1" dirty="0" smtClean="0">
                <a:solidFill>
                  <a:srgbClr val="7030A0"/>
                </a:solidFill>
                <a:latin typeface="Times New Roman" pitchFamily="18" charset="0"/>
                <a:cs typeface="Times New Roman" pitchFamily="18" charset="0"/>
              </a:rPr>
              <a:t>Stereovision</a:t>
            </a:r>
            <a:endParaRPr lang="en-IN" sz="2800" b="1" dirty="0">
              <a:solidFill>
                <a:srgbClr val="7030A0"/>
              </a:solidFill>
              <a:latin typeface="Times New Roman" pitchFamily="18" charset="0"/>
              <a:cs typeface="Times New Roman" pitchFamily="18" charset="0"/>
            </a:endParaRPr>
          </a:p>
        </p:txBody>
      </p:sp>
      <p:sp>
        <p:nvSpPr>
          <p:cNvPr id="7" name="Content Placeholder 2"/>
          <p:cNvSpPr txBox="1">
            <a:spLocks/>
          </p:cNvSpPr>
          <p:nvPr/>
        </p:nvSpPr>
        <p:spPr>
          <a:xfrm>
            <a:off x="457200" y="1219200"/>
            <a:ext cx="8382000" cy="2514600"/>
          </a:xfrm>
          <a:prstGeom prst="rect">
            <a:avLst/>
          </a:prstGeom>
        </p:spPr>
        <p:txBody>
          <a:bodyPr vert="horz">
            <a:normAutofit fontScale="85000" lnSpcReduction="20000"/>
          </a:bodyPr>
          <a:lstStyle/>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Stereoscopic vision is the ability to see three-dimensionally or to see length, width, and depth (distance) at the same time</a:t>
            </a:r>
            <a:r>
              <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t>
            </a: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 </a:t>
            </a:r>
            <a:r>
              <a:rPr kumimoji="0" lang="en-IN" sz="2600" b="0"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This requires two views of a single object from two slightly different positions. Most people have the ability to see three dimensionally. </a:t>
            </a:r>
            <a:endParaRPr kumimoji="0" lang="en-IN" sz="2600" b="0"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Whenever </a:t>
            </a:r>
            <a:r>
              <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rPr>
              <a:t>an object is viewed, it is seen twice-once with the left eye and once with the right eye. </a:t>
            </a:r>
            <a:endParaRPr kumimoji="0" lang="en-IN" sz="2600" b="0" i="0" u="none" strike="noStrike" kern="1200" cap="none" spc="0" normalizeH="0" baseline="0" noProof="0" dirty="0" smtClean="0">
              <a:ln>
                <a:noFill/>
              </a:ln>
              <a:solidFill>
                <a:srgbClr val="0070C0"/>
              </a:solidFill>
              <a:effectLst/>
              <a:uLnTx/>
              <a:uFillTx/>
              <a:latin typeface="Times New Roman" pitchFamily="18" charset="0"/>
              <a:cs typeface="Times New Roman" pitchFamily="18" charset="0"/>
            </a:endParaRP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r>
              <a:rPr kumimoji="0" lang="en-IN" sz="2600" b="0"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The </a:t>
            </a:r>
            <a:r>
              <a:rPr kumimoji="0" lang="en-IN" sz="2600" b="0" i="0" u="none" strike="noStrike" kern="1200" cap="none" spc="0" normalizeH="0" baseline="0" noProof="0" dirty="0" smtClean="0">
                <a:ln>
                  <a:noFill/>
                </a:ln>
                <a:solidFill>
                  <a:srgbClr val="002060"/>
                </a:solidFill>
                <a:effectLst/>
                <a:uLnTx/>
                <a:uFillTx/>
                <a:latin typeface="Times New Roman" pitchFamily="18" charset="0"/>
                <a:cs typeface="Times New Roman" pitchFamily="18" charset="0"/>
              </a:rPr>
              <a:t>fusion or blending together of these two images in the brain permits the judgment of depth or distance.    </a:t>
            </a:r>
          </a:p>
          <a:p>
            <a:pPr marL="274320" marR="0" lvl="0" indent="-274320" algn="just" defTabSz="914400" rtl="0" eaLnBrk="1" fontAlgn="auto" latinLnBrk="0" hangingPunct="1">
              <a:lnSpc>
                <a:spcPct val="100000"/>
              </a:lnSpc>
              <a:spcBef>
                <a:spcPct val="20000"/>
              </a:spcBef>
              <a:spcAft>
                <a:spcPts val="0"/>
              </a:spcAft>
              <a:buClr>
                <a:schemeClr val="accent3"/>
              </a:buClr>
              <a:buSzPct val="95000"/>
              <a:buFont typeface="Wingdings 2"/>
              <a:buChar char=""/>
              <a:tabLst/>
              <a:defRPr/>
            </a:pPr>
            <a:endParaRPr kumimoji="0" lang="en-IN" sz="2600" b="0" i="0" u="none" strike="noStrike" kern="1200" cap="none" spc="0" normalizeH="0" baseline="0" noProof="0" dirty="0">
              <a:ln>
                <a:noFill/>
              </a:ln>
              <a:solidFill>
                <a:srgbClr val="0070C0"/>
              </a:solidFill>
              <a:effectLst/>
              <a:uLnTx/>
              <a:uFillTx/>
              <a:latin typeface="Times New Roman" pitchFamily="18" charset="0"/>
              <a:cs typeface="Times New Roman" pitchFamily="18" charset="0"/>
            </a:endParaRPr>
          </a:p>
        </p:txBody>
      </p:sp>
      <p:graphicFrame>
        <p:nvGraphicFramePr>
          <p:cNvPr id="10" name="Content Placeholder 9"/>
          <p:cNvGraphicFramePr>
            <a:graphicFrameLocks noGrp="1"/>
          </p:cNvGraphicFramePr>
          <p:nvPr>
            <p:ph sz="half" idx="1"/>
          </p:nvPr>
        </p:nvGraphicFramePr>
        <p:xfrm>
          <a:off x="2438400" y="2971800"/>
          <a:ext cx="4038600" cy="443547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7">
                                            <p:txEl>
                                              <p:pRg st="0" end="0"/>
                                            </p:txEl>
                                          </p:spTgt>
                                        </p:tgtEl>
                                        <p:attrNameLst>
                                          <p:attrName>style.visibility</p:attrName>
                                        </p:attrNameLst>
                                      </p:cBhvr>
                                      <p:to>
                                        <p:strVal val="visible"/>
                                      </p:to>
                                    </p:set>
                                    <p:anim calcmode="lin" valueType="num">
                                      <p:cBhvr additive="base">
                                        <p:cTn id="13"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7">
                                            <p:txEl>
                                              <p:pRg st="1" end="1"/>
                                            </p:txEl>
                                          </p:spTgt>
                                        </p:tgtEl>
                                        <p:attrNameLst>
                                          <p:attrName>style.visibility</p:attrName>
                                        </p:attrNameLst>
                                      </p:cBhvr>
                                      <p:to>
                                        <p:strVal val="visible"/>
                                      </p:to>
                                    </p:set>
                                    <p:anim calcmode="lin" valueType="num">
                                      <p:cBhvr additive="base">
                                        <p:cTn id="19"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7">
                                            <p:txEl>
                                              <p:pRg st="2" end="2"/>
                                            </p:txEl>
                                          </p:spTgt>
                                        </p:tgtEl>
                                        <p:attrNameLst>
                                          <p:attrName>style.visibility</p:attrName>
                                        </p:attrNameLst>
                                      </p:cBhvr>
                                      <p:to>
                                        <p:strVal val="visible"/>
                                      </p:to>
                                    </p:set>
                                    <p:anim calcmode="lin" valueType="num">
                                      <p:cBhvr additive="base">
                                        <p:cTn id="25"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xEl>
                                              <p:pRg st="3" end="3"/>
                                            </p:txEl>
                                          </p:spTgt>
                                        </p:tgtEl>
                                        <p:attrNameLst>
                                          <p:attrName>style.visibility</p:attrName>
                                        </p:attrNameLst>
                                      </p:cBhvr>
                                      <p:to>
                                        <p:strVal val="visible"/>
                                      </p:to>
                                    </p:set>
                                    <p:anim calcmode="lin" valueType="num">
                                      <p:cBhvr additive="base">
                                        <p:cTn id="31"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10">
                                            <p:graphicEl>
                                              <a:dgm id="{E8738FAE-0BBB-412F-9B0D-F25CCC895F4F}"/>
                                            </p:graphicEl>
                                          </p:spTgt>
                                        </p:tgtEl>
                                        <p:attrNameLst>
                                          <p:attrName>style.visibility</p:attrName>
                                        </p:attrNameLst>
                                      </p:cBhvr>
                                      <p:to>
                                        <p:strVal val="visible"/>
                                      </p:to>
                                    </p:set>
                                    <p:animEffect transition="in" filter="wipe(down)">
                                      <p:cBhvr>
                                        <p:cTn id="37" dur="500"/>
                                        <p:tgtEl>
                                          <p:spTgt spid="10">
                                            <p:graphicEl>
                                              <a:dgm id="{E8738FAE-0BBB-412F-9B0D-F25CCC895F4F}"/>
                                            </p:graphicEl>
                                          </p:spTgt>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grpId="0" nodeType="clickEffect">
                                  <p:stCondLst>
                                    <p:cond delay="0"/>
                                  </p:stCondLst>
                                  <p:childTnLst>
                                    <p:set>
                                      <p:cBhvr>
                                        <p:cTn id="41" dur="1" fill="hold">
                                          <p:stCondLst>
                                            <p:cond delay="0"/>
                                          </p:stCondLst>
                                        </p:cTn>
                                        <p:tgtEl>
                                          <p:spTgt spid="10">
                                            <p:graphicEl>
                                              <a:dgm id="{2221655E-9023-4172-8D11-0868D5821E6F}"/>
                                            </p:graphicEl>
                                          </p:spTgt>
                                        </p:tgtEl>
                                        <p:attrNameLst>
                                          <p:attrName>style.visibility</p:attrName>
                                        </p:attrNameLst>
                                      </p:cBhvr>
                                      <p:to>
                                        <p:strVal val="visible"/>
                                      </p:to>
                                    </p:set>
                                    <p:animEffect transition="in" filter="wipe(down)">
                                      <p:cBhvr>
                                        <p:cTn id="42" dur="500"/>
                                        <p:tgtEl>
                                          <p:spTgt spid="10">
                                            <p:graphicEl>
                                              <a:dgm id="{2221655E-9023-4172-8D11-0868D5821E6F}"/>
                                            </p:graphicEl>
                                          </p:spTgt>
                                        </p:tgtEl>
                                      </p:cBhvr>
                                    </p:animEffect>
                                  </p:childTnLst>
                                </p:cTn>
                              </p:par>
                              <p:par>
                                <p:cTn id="43" presetID="22" presetClass="entr" presetSubtype="4" fill="hold" grpId="0" nodeType="withEffect">
                                  <p:stCondLst>
                                    <p:cond delay="0"/>
                                  </p:stCondLst>
                                  <p:childTnLst>
                                    <p:set>
                                      <p:cBhvr>
                                        <p:cTn id="44" dur="1" fill="hold">
                                          <p:stCondLst>
                                            <p:cond delay="0"/>
                                          </p:stCondLst>
                                        </p:cTn>
                                        <p:tgtEl>
                                          <p:spTgt spid="10">
                                            <p:graphicEl>
                                              <a:dgm id="{1970FABA-BB79-423C-9516-63D7F8359C80}"/>
                                            </p:graphicEl>
                                          </p:spTgt>
                                        </p:tgtEl>
                                        <p:attrNameLst>
                                          <p:attrName>style.visibility</p:attrName>
                                        </p:attrNameLst>
                                      </p:cBhvr>
                                      <p:to>
                                        <p:strVal val="visible"/>
                                      </p:to>
                                    </p:set>
                                    <p:animEffect transition="in" filter="wipe(down)">
                                      <p:cBhvr>
                                        <p:cTn id="45" dur="500"/>
                                        <p:tgtEl>
                                          <p:spTgt spid="10">
                                            <p:graphicEl>
                                              <a:dgm id="{1970FABA-BB79-423C-9516-63D7F8359C80}"/>
                                            </p:graphicEl>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0">
                                            <p:graphicEl>
                                              <a:dgm id="{F8580DBD-7BD6-43B7-946F-A38EBDF13D40}"/>
                                            </p:graphicEl>
                                          </p:spTgt>
                                        </p:tgtEl>
                                        <p:attrNameLst>
                                          <p:attrName>style.visibility</p:attrName>
                                        </p:attrNameLst>
                                      </p:cBhvr>
                                      <p:to>
                                        <p:strVal val="visible"/>
                                      </p:to>
                                    </p:set>
                                    <p:animEffect transition="in" filter="wipe(down)">
                                      <p:cBhvr>
                                        <p:cTn id="50" dur="500"/>
                                        <p:tgtEl>
                                          <p:spTgt spid="10">
                                            <p:graphicEl>
                                              <a:dgm id="{F8580DBD-7BD6-43B7-946F-A38EBDF13D40}"/>
                                            </p:graphicEl>
                                          </p:spTgt>
                                        </p:tgtEl>
                                      </p:cBhvr>
                                    </p:animEffect>
                                  </p:childTnLst>
                                </p:cTn>
                              </p:par>
                              <p:par>
                                <p:cTn id="51" presetID="22" presetClass="entr" presetSubtype="4" fill="hold" grpId="0" nodeType="withEffect">
                                  <p:stCondLst>
                                    <p:cond delay="0"/>
                                  </p:stCondLst>
                                  <p:childTnLst>
                                    <p:set>
                                      <p:cBhvr>
                                        <p:cTn id="52" dur="1" fill="hold">
                                          <p:stCondLst>
                                            <p:cond delay="0"/>
                                          </p:stCondLst>
                                        </p:cTn>
                                        <p:tgtEl>
                                          <p:spTgt spid="10">
                                            <p:graphicEl>
                                              <a:dgm id="{5D19CC31-F794-49CB-8B93-EDBF211E84FC}"/>
                                            </p:graphicEl>
                                          </p:spTgt>
                                        </p:tgtEl>
                                        <p:attrNameLst>
                                          <p:attrName>style.visibility</p:attrName>
                                        </p:attrNameLst>
                                      </p:cBhvr>
                                      <p:to>
                                        <p:strVal val="visible"/>
                                      </p:to>
                                    </p:set>
                                    <p:animEffect transition="in" filter="wipe(down)">
                                      <p:cBhvr>
                                        <p:cTn id="53" dur="500"/>
                                        <p:tgtEl>
                                          <p:spTgt spid="10">
                                            <p:graphicEl>
                                              <a:dgm id="{5D19CC31-F794-49CB-8B93-EDBF211E84FC}"/>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Graphic spid="10" grpId="0">
        <p:bldSub>
          <a:bldDgm bld="lvlOne"/>
        </p:bldSub>
      </p:bldGraphic>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200" b="1" dirty="0" smtClean="0">
                <a:solidFill>
                  <a:srgbClr val="002060"/>
                </a:solidFill>
                <a:latin typeface="Times New Roman" pitchFamily="18" charset="0"/>
                <a:cs typeface="Times New Roman" pitchFamily="18" charset="0"/>
              </a:rPr>
              <a:t>What is Aerial Photograph?</a:t>
            </a:r>
            <a:r>
              <a:rPr lang="en-IN" sz="3200" dirty="0" smtClean="0">
                <a:latin typeface="Times New Roman" pitchFamily="18" charset="0"/>
                <a:cs typeface="Times New Roman" pitchFamily="18" charset="0"/>
              </a:rPr>
              <a:t/>
            </a:r>
            <a:br>
              <a:rPr lang="en-IN" sz="3200" dirty="0" smtClean="0">
                <a:latin typeface="Times New Roman" pitchFamily="18" charset="0"/>
                <a:cs typeface="Times New Roman" pitchFamily="18" charset="0"/>
              </a:rPr>
            </a:br>
            <a:endParaRPr lang="en-IN" sz="3200" dirty="0">
              <a:latin typeface="Times New Roman" pitchFamily="18" charset="0"/>
              <a:cs typeface="Times New Roman" pitchFamily="18" charset="0"/>
            </a:endParaRPr>
          </a:p>
        </p:txBody>
      </p:sp>
      <p:sp>
        <p:nvSpPr>
          <p:cNvPr id="3" name="Content Placeholder 2"/>
          <p:cNvSpPr>
            <a:spLocks noGrp="1"/>
          </p:cNvSpPr>
          <p:nvPr>
            <p:ph sz="half" idx="1"/>
          </p:nvPr>
        </p:nvSpPr>
        <p:spPr>
          <a:xfrm>
            <a:off x="228600" y="1676400"/>
            <a:ext cx="4267200" cy="4678525"/>
          </a:xfrm>
        </p:spPr>
        <p:txBody>
          <a:bodyPr>
            <a:normAutofit fontScale="77500" lnSpcReduction="20000"/>
          </a:bodyPr>
          <a:lstStyle/>
          <a:p>
            <a:pPr algn="just">
              <a:buFont typeface="Wingdings" pitchFamily="2" charset="2"/>
              <a:buChar char="v"/>
            </a:pPr>
            <a:r>
              <a:rPr lang="en-GB" dirty="0" smtClean="0">
                <a:solidFill>
                  <a:srgbClr val="C00000"/>
                </a:solidFill>
                <a:latin typeface="Times New Roman" pitchFamily="18" charset="0"/>
                <a:cs typeface="Times New Roman" pitchFamily="18" charset="0"/>
              </a:rPr>
              <a:t>Aerial photography refers to taking photograph of earth surface from space. </a:t>
            </a:r>
            <a:endParaRPr lang="en-GB" dirty="0" smtClean="0">
              <a:solidFill>
                <a:srgbClr val="C00000"/>
              </a:solidFill>
              <a:latin typeface="Times New Roman" pitchFamily="18" charset="0"/>
              <a:cs typeface="Times New Roman" pitchFamily="18" charset="0"/>
            </a:endParaRPr>
          </a:p>
          <a:p>
            <a:pPr algn="just">
              <a:buFont typeface="Wingdings" pitchFamily="2" charset="2"/>
              <a:buChar char="v"/>
            </a:pPr>
            <a:r>
              <a:rPr lang="en-GB" dirty="0" smtClean="0">
                <a:solidFill>
                  <a:srgbClr val="5E1ED0"/>
                </a:solidFill>
                <a:latin typeface="Times New Roman" pitchFamily="18" charset="0"/>
                <a:cs typeface="Times New Roman" pitchFamily="18" charset="0"/>
              </a:rPr>
              <a:t>Platform </a:t>
            </a:r>
            <a:r>
              <a:rPr lang="en-GB" dirty="0" smtClean="0">
                <a:solidFill>
                  <a:srgbClr val="5E1ED0"/>
                </a:solidFill>
                <a:latin typeface="Times New Roman" pitchFamily="18" charset="0"/>
                <a:cs typeface="Times New Roman" pitchFamily="18" charset="0"/>
              </a:rPr>
              <a:t>of aerial photography includes aircraft, helicopter, balloon, parachute etc</a:t>
            </a:r>
            <a:r>
              <a:rPr lang="en-GB" dirty="0" smtClean="0">
                <a:solidFill>
                  <a:srgbClr val="5E1ED0"/>
                </a:solidFill>
                <a:latin typeface="Times New Roman" pitchFamily="18" charset="0"/>
                <a:cs typeface="Times New Roman" pitchFamily="18" charset="0"/>
              </a:rPr>
              <a:t>.</a:t>
            </a:r>
          </a:p>
          <a:p>
            <a:pPr algn="just">
              <a:buFont typeface="Wingdings" pitchFamily="2" charset="2"/>
              <a:buChar char="v"/>
            </a:pPr>
            <a:r>
              <a:rPr lang="en-GB" dirty="0" smtClean="0">
                <a:solidFill>
                  <a:srgbClr val="C00000"/>
                </a:solidFill>
                <a:latin typeface="Times New Roman" pitchFamily="18" charset="0"/>
                <a:cs typeface="Times New Roman" pitchFamily="18" charset="0"/>
              </a:rPr>
              <a:t> </a:t>
            </a:r>
            <a:r>
              <a:rPr lang="en-GB" dirty="0" smtClean="0">
                <a:solidFill>
                  <a:srgbClr val="C00000"/>
                </a:solidFill>
                <a:latin typeface="Times New Roman" pitchFamily="18" charset="0"/>
                <a:cs typeface="Times New Roman" pitchFamily="18" charset="0"/>
              </a:rPr>
              <a:t>Aerial photography was first practiced by the French photographer and balloonist </a:t>
            </a:r>
            <a:r>
              <a:rPr lang="en-GB" dirty="0" err="1" smtClean="0">
                <a:solidFill>
                  <a:srgbClr val="C00000"/>
                </a:solidFill>
                <a:latin typeface="Times New Roman" pitchFamily="18" charset="0"/>
                <a:cs typeface="Times New Roman" pitchFamily="18" charset="0"/>
              </a:rPr>
              <a:t>Gaspard-Félix</a:t>
            </a:r>
            <a:r>
              <a:rPr lang="en-GB" dirty="0" smtClean="0">
                <a:solidFill>
                  <a:srgbClr val="C00000"/>
                </a:solidFill>
                <a:latin typeface="Times New Roman" pitchFamily="18" charset="0"/>
                <a:cs typeface="Times New Roman" pitchFamily="18" charset="0"/>
              </a:rPr>
              <a:t> </a:t>
            </a:r>
            <a:r>
              <a:rPr lang="en-GB" dirty="0" err="1" smtClean="0">
                <a:solidFill>
                  <a:srgbClr val="C00000"/>
                </a:solidFill>
                <a:latin typeface="Times New Roman" pitchFamily="18" charset="0"/>
                <a:cs typeface="Times New Roman" pitchFamily="18" charset="0"/>
              </a:rPr>
              <a:t>Tournachon</a:t>
            </a:r>
            <a:r>
              <a:rPr lang="en-GB" dirty="0" smtClean="0">
                <a:solidFill>
                  <a:srgbClr val="C00000"/>
                </a:solidFill>
                <a:latin typeface="Times New Roman" pitchFamily="18" charset="0"/>
                <a:cs typeface="Times New Roman" pitchFamily="18" charset="0"/>
              </a:rPr>
              <a:t>, known as "</a:t>
            </a:r>
            <a:r>
              <a:rPr lang="en-GB" dirty="0" err="1" smtClean="0">
                <a:solidFill>
                  <a:srgbClr val="C00000"/>
                </a:solidFill>
                <a:latin typeface="Times New Roman" pitchFamily="18" charset="0"/>
                <a:cs typeface="Times New Roman" pitchFamily="18" charset="0"/>
              </a:rPr>
              <a:t>Nadar</a:t>
            </a:r>
            <a:r>
              <a:rPr lang="en-GB" dirty="0" smtClean="0">
                <a:solidFill>
                  <a:srgbClr val="C00000"/>
                </a:solidFill>
                <a:latin typeface="Times New Roman" pitchFamily="18" charset="0"/>
                <a:cs typeface="Times New Roman" pitchFamily="18" charset="0"/>
              </a:rPr>
              <a:t>", in 1858 over Paris, France</a:t>
            </a:r>
            <a:r>
              <a:rPr lang="en-GB" dirty="0" smtClean="0">
                <a:solidFill>
                  <a:srgbClr val="C00000"/>
                </a:solidFill>
                <a:latin typeface="Times New Roman" pitchFamily="18" charset="0"/>
                <a:cs typeface="Times New Roman" pitchFamily="18" charset="0"/>
              </a:rPr>
              <a:t>.</a:t>
            </a:r>
          </a:p>
          <a:p>
            <a:pPr algn="just">
              <a:buFont typeface="Wingdings" pitchFamily="2" charset="2"/>
              <a:buChar char="v"/>
            </a:pPr>
            <a:r>
              <a:rPr lang="en-GB" dirty="0" smtClean="0">
                <a:latin typeface="Times New Roman" pitchFamily="18" charset="0"/>
                <a:cs typeface="Times New Roman" pitchFamily="18" charset="0"/>
              </a:rPr>
              <a:t> </a:t>
            </a:r>
            <a:r>
              <a:rPr lang="en-GB" dirty="0" smtClean="0">
                <a:solidFill>
                  <a:srgbClr val="5E1ED0"/>
                </a:solidFill>
                <a:latin typeface="Times New Roman" pitchFamily="18" charset="0"/>
                <a:cs typeface="Times New Roman" pitchFamily="18" charset="0"/>
              </a:rPr>
              <a:t>It was the first means of remote sensing with immense application potentiality even uses now-a-days in the age of satellites with sophisticated electronic devices.</a:t>
            </a:r>
            <a:endParaRPr lang="en-IN" dirty="0" smtClean="0">
              <a:solidFill>
                <a:srgbClr val="5E1ED0"/>
              </a:solidFill>
              <a:latin typeface="Times New Roman" pitchFamily="18" charset="0"/>
              <a:cs typeface="Times New Roman" pitchFamily="18" charset="0"/>
            </a:endParaRPr>
          </a:p>
          <a:p>
            <a:pPr algn="just"/>
            <a:endParaRPr lang="en-IN" dirty="0">
              <a:latin typeface="Times New Roman" pitchFamily="18" charset="0"/>
              <a:cs typeface="Times New Roman" pitchFamily="18" charset="0"/>
            </a:endParaRPr>
          </a:p>
        </p:txBody>
      </p:sp>
      <p:pic>
        <p:nvPicPr>
          <p:cNvPr id="1026" name="Picture 2" descr="C:\Users\hp\Desktop\Photogramety\20191115_110242.jpg"/>
          <p:cNvPicPr>
            <a:picLocks noGrp="1" noChangeAspect="1" noChangeArrowheads="1"/>
          </p:cNvPicPr>
          <p:nvPr>
            <p:ph sz="half" idx="2"/>
          </p:nvPr>
        </p:nvPicPr>
        <p:blipFill>
          <a:blip r:embed="rId2" cstate="print"/>
          <a:srcRect/>
          <a:stretch>
            <a:fillRect/>
          </a:stretch>
        </p:blipFill>
        <p:spPr bwMode="auto">
          <a:xfrm>
            <a:off x="4800600" y="1828800"/>
            <a:ext cx="4038600" cy="412789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nodeType="clickEffect">
                                  <p:stCondLst>
                                    <p:cond delay="0"/>
                                  </p:stCondLst>
                                  <p:childTnLst>
                                    <p:set>
                                      <p:cBhvr>
                                        <p:cTn id="12" dur="1" fill="hold">
                                          <p:stCondLst>
                                            <p:cond delay="0"/>
                                          </p:stCondLst>
                                        </p:cTn>
                                        <p:tgtEl>
                                          <p:spTgt spid="1026"/>
                                        </p:tgtEl>
                                        <p:attrNameLst>
                                          <p:attrName>style.visibility</p:attrName>
                                        </p:attrNameLst>
                                      </p:cBhvr>
                                      <p:to>
                                        <p:strVal val="visible"/>
                                      </p:to>
                                    </p:set>
                                    <p:animEffect transition="in" filter="wipe(down)">
                                      <p:cBhvr>
                                        <p:cTn id="13" dur="500"/>
                                        <p:tgtEl>
                                          <p:spTgt spid="1026"/>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381000"/>
            <a:ext cx="8229600" cy="1143000"/>
          </a:xfrm>
        </p:spPr>
        <p:txBody>
          <a:bodyPr>
            <a:normAutofit/>
          </a:bodyPr>
          <a:lstStyle/>
          <a:p>
            <a:r>
              <a:rPr lang="en-IN" sz="2800" b="1" dirty="0" smtClean="0">
                <a:solidFill>
                  <a:srgbClr val="7030A0"/>
                </a:solidFill>
                <a:latin typeface="Times New Roman" pitchFamily="18" charset="0"/>
                <a:cs typeface="Times New Roman" pitchFamily="18" charset="0"/>
              </a:rPr>
              <a:t>Method of orientation of a pair of aerial </a:t>
            </a:r>
            <a:r>
              <a:rPr lang="en-IN" sz="2800" b="1" dirty="0" smtClean="0">
                <a:solidFill>
                  <a:srgbClr val="7030A0"/>
                </a:solidFill>
                <a:latin typeface="Times New Roman" pitchFamily="18" charset="0"/>
                <a:cs typeface="Times New Roman" pitchFamily="18" charset="0"/>
              </a:rPr>
              <a:t>photographs</a:t>
            </a:r>
            <a:r>
              <a:rPr lang="en-IN" sz="2800" dirty="0" smtClean="0">
                <a:solidFill>
                  <a:srgbClr val="7030A0"/>
                </a:solidFill>
                <a:latin typeface="Times New Roman" pitchFamily="18" charset="0"/>
                <a:cs typeface="Times New Roman" pitchFamily="18" charset="0"/>
              </a:rPr>
              <a:t/>
            </a:r>
            <a:br>
              <a:rPr lang="en-IN" sz="2800" dirty="0" smtClean="0">
                <a:solidFill>
                  <a:srgbClr val="7030A0"/>
                </a:solidFill>
                <a:latin typeface="Times New Roman" pitchFamily="18" charset="0"/>
                <a:cs typeface="Times New Roman" pitchFamily="18" charset="0"/>
              </a:rPr>
            </a:br>
            <a:endParaRPr lang="en-IN" sz="2800" dirty="0">
              <a:solidFill>
                <a:srgbClr val="7030A0"/>
              </a:solidFill>
              <a:latin typeface="Times New Roman" pitchFamily="18" charset="0"/>
              <a:cs typeface="Times New Roman" pitchFamily="18" charset="0"/>
            </a:endParaRPr>
          </a:p>
        </p:txBody>
      </p:sp>
      <p:sp>
        <p:nvSpPr>
          <p:cNvPr id="5" name="Content Placeholder 3"/>
          <p:cNvSpPr>
            <a:spLocks noGrp="1"/>
          </p:cNvSpPr>
          <p:nvPr>
            <p:ph sz="half" idx="1"/>
          </p:nvPr>
        </p:nvSpPr>
        <p:spPr>
          <a:xfrm>
            <a:off x="0" y="1219200"/>
            <a:ext cx="4419600" cy="5638800"/>
          </a:xfrm>
        </p:spPr>
        <p:txBody>
          <a:bodyPr>
            <a:normAutofit fontScale="62500" lnSpcReduction="20000"/>
          </a:bodyPr>
          <a:lstStyle/>
          <a:p>
            <a:pPr lvl="0" algn="just"/>
            <a:r>
              <a:rPr lang="en-IN" dirty="0" smtClean="0">
                <a:solidFill>
                  <a:srgbClr val="521AB6"/>
                </a:solidFill>
              </a:rPr>
              <a:t>Arrange the selected pair of photos in such a way that the shadows on them generally appear to fall toward the viewer.</a:t>
            </a:r>
          </a:p>
          <a:p>
            <a:pPr lvl="0" algn="just"/>
            <a:r>
              <a:rPr lang="en-IN" dirty="0" smtClean="0">
                <a:solidFill>
                  <a:srgbClr val="002060"/>
                </a:solidFill>
              </a:rPr>
              <a:t>Place the pair of photographs on a flat surface so that the detail on one photograph is directly over the same detail on the other photograph.</a:t>
            </a:r>
          </a:p>
          <a:p>
            <a:pPr lvl="0" algn="just"/>
            <a:r>
              <a:rPr lang="en-IN" dirty="0" smtClean="0">
                <a:solidFill>
                  <a:srgbClr val="521AB6"/>
                </a:solidFill>
              </a:rPr>
              <a:t>Place the stereoscope over the photographs so that the left lens is over the left photograph and the right lens is over the right photograph.</a:t>
            </a:r>
          </a:p>
          <a:p>
            <a:pPr lvl="0" algn="just"/>
            <a:r>
              <a:rPr lang="en-IN" dirty="0" smtClean="0">
                <a:solidFill>
                  <a:srgbClr val="002060"/>
                </a:solidFill>
              </a:rPr>
              <a:t>Separate the photographs along the line of flight until a piece of detail appearing in the overlap area of the left photograph is directly under the left and the same piece of detail on the right photo is directly under the right lens.</a:t>
            </a:r>
          </a:p>
          <a:p>
            <a:pPr lvl="0" algn="just"/>
            <a:r>
              <a:rPr lang="en-IN" dirty="0" smtClean="0">
                <a:solidFill>
                  <a:srgbClr val="521AB6"/>
                </a:solidFill>
              </a:rPr>
              <a:t>With the photograph and stereoscope in this position, a three-dimensional image should be seen. A few minor adjustments may be necessary, such as adjusting the aerial photographs of the stereoscope to obtain the correct position for your eyes. The hills appear to rise and the valleys sink so that there is the impression of being in an aircraft looking down at the ground. </a:t>
            </a:r>
          </a:p>
          <a:p>
            <a:pPr algn="just"/>
            <a:endParaRPr lang="en-IN" dirty="0">
              <a:solidFill>
                <a:srgbClr val="521AB6"/>
              </a:solidFill>
            </a:endParaRPr>
          </a:p>
        </p:txBody>
      </p:sp>
      <p:pic>
        <p:nvPicPr>
          <p:cNvPr id="6" name="Picture 2" descr="C:\Users\hp\Desktop\Photogramety\20191115_110429.jpg"/>
          <p:cNvPicPr>
            <a:picLocks noGrp="1" noChangeAspect="1" noChangeArrowheads="1"/>
          </p:cNvPicPr>
          <p:nvPr>
            <p:ph sz="half" idx="2"/>
          </p:nvPr>
        </p:nvPicPr>
        <p:blipFill>
          <a:blip r:embed="rId2" cstate="print"/>
          <a:srcRect/>
          <a:stretch>
            <a:fillRect/>
          </a:stretch>
        </p:blipFill>
        <p:spPr bwMode="auto">
          <a:xfrm>
            <a:off x="4876800" y="1371600"/>
            <a:ext cx="3352800" cy="2463635"/>
          </a:xfrm>
          <a:prstGeom prst="rect">
            <a:avLst/>
          </a:prstGeom>
          <a:noFill/>
        </p:spPr>
      </p:pic>
      <p:pic>
        <p:nvPicPr>
          <p:cNvPr id="7" name="Picture 6" descr="Related image"/>
          <p:cNvPicPr/>
          <p:nvPr/>
        </p:nvPicPr>
        <p:blipFill>
          <a:blip r:embed="rId3" cstate="print"/>
          <a:srcRect/>
          <a:stretch>
            <a:fillRect/>
          </a:stretch>
        </p:blipFill>
        <p:spPr bwMode="auto">
          <a:xfrm>
            <a:off x="4495800" y="3962400"/>
            <a:ext cx="3962400" cy="2667000"/>
          </a:xfrm>
          <a:prstGeom prst="rect">
            <a:avLst/>
          </a:prstGeom>
          <a:noFill/>
          <a:ln w="9525">
            <a:solidFill>
              <a:schemeClr val="bg1"/>
            </a:solid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ppt_x"/>
                                          </p:val>
                                        </p:tav>
                                        <p:tav tm="100000">
                                          <p:val>
                                            <p:strVal val="#ppt_x"/>
                                          </p:val>
                                        </p:tav>
                                      </p:tavLst>
                                    </p:anim>
                                    <p:anim calcmode="lin" valueType="num">
                                      <p:cBhvr additive="base">
                                        <p:cTn id="1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5">
                                            <p:txEl>
                                              <p:pRg st="0" end="0"/>
                                            </p:txEl>
                                          </p:spTgt>
                                        </p:tgtEl>
                                        <p:attrNameLst>
                                          <p:attrName>style.visibility</p:attrName>
                                        </p:attrNameLst>
                                      </p:cBhvr>
                                      <p:to>
                                        <p:strVal val="visible"/>
                                      </p:to>
                                    </p:set>
                                    <p:animEffect transition="in" filter="wipe(down)">
                                      <p:cBhvr>
                                        <p:cTn id="25" dur="500"/>
                                        <p:tgtEl>
                                          <p:spTgt spid="5">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grpId="0" nodeType="clickEffect">
                                  <p:stCondLst>
                                    <p:cond delay="0"/>
                                  </p:stCondLst>
                                  <p:childTnLst>
                                    <p:set>
                                      <p:cBhvr>
                                        <p:cTn id="29" dur="1" fill="hold">
                                          <p:stCondLst>
                                            <p:cond delay="0"/>
                                          </p:stCondLst>
                                        </p:cTn>
                                        <p:tgtEl>
                                          <p:spTgt spid="5">
                                            <p:txEl>
                                              <p:pRg st="1" end="1"/>
                                            </p:txEl>
                                          </p:spTgt>
                                        </p:tgtEl>
                                        <p:attrNameLst>
                                          <p:attrName>style.visibility</p:attrName>
                                        </p:attrNameLst>
                                      </p:cBhvr>
                                      <p:to>
                                        <p:strVal val="visible"/>
                                      </p:to>
                                    </p:set>
                                    <p:animEffect transition="in" filter="wipe(down)">
                                      <p:cBhvr>
                                        <p:cTn id="30" dur="500"/>
                                        <p:tgtEl>
                                          <p:spTgt spid="5">
                                            <p:txEl>
                                              <p:pRg st="1" end="1"/>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Effect transition="in" filter="wipe(down)">
                                      <p:cBhvr>
                                        <p:cTn id="35" dur="500"/>
                                        <p:tgtEl>
                                          <p:spTgt spid="5">
                                            <p:txEl>
                                              <p:pRg st="2" end="2"/>
                                            </p:txEl>
                                          </p:spTgt>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4" fill="hold" grpId="0" nodeType="clickEffect">
                                  <p:stCondLst>
                                    <p:cond delay="0"/>
                                  </p:stCondLst>
                                  <p:childTnLst>
                                    <p:set>
                                      <p:cBhvr>
                                        <p:cTn id="39" dur="1" fill="hold">
                                          <p:stCondLst>
                                            <p:cond delay="0"/>
                                          </p:stCondLst>
                                        </p:cTn>
                                        <p:tgtEl>
                                          <p:spTgt spid="5">
                                            <p:txEl>
                                              <p:pRg st="3" end="3"/>
                                            </p:txEl>
                                          </p:spTgt>
                                        </p:tgtEl>
                                        <p:attrNameLst>
                                          <p:attrName>style.visibility</p:attrName>
                                        </p:attrNameLst>
                                      </p:cBhvr>
                                      <p:to>
                                        <p:strVal val="visible"/>
                                      </p:to>
                                    </p:set>
                                    <p:animEffect transition="in" filter="wipe(down)">
                                      <p:cBhvr>
                                        <p:cTn id="40" dur="500"/>
                                        <p:tgtEl>
                                          <p:spTgt spid="5">
                                            <p:txEl>
                                              <p:pRg st="3" end="3"/>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5">
                                            <p:txEl>
                                              <p:pRg st="4" end="4"/>
                                            </p:txEl>
                                          </p:spTgt>
                                        </p:tgtEl>
                                        <p:attrNameLst>
                                          <p:attrName>style.visibility</p:attrName>
                                        </p:attrNameLst>
                                      </p:cBhvr>
                                      <p:to>
                                        <p:strVal val="visible"/>
                                      </p:to>
                                    </p:set>
                                    <p:animEffect transition="in" filter="wipe(down)">
                                      <p:cBhvr>
                                        <p:cTn id="45" dur="500"/>
                                        <p:tgtEl>
                                          <p:spTgt spid="5">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2743200"/>
            <a:ext cx="8229600" cy="1143000"/>
          </a:xfrm>
        </p:spPr>
        <p:txBody>
          <a:bodyPr/>
          <a:lstStyle/>
          <a:p>
            <a:r>
              <a:rPr lang="en-IN" b="1"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Principle of </a:t>
            </a:r>
            <a:r>
              <a:rPr lang="en-IN" b="1" dirty="0" err="1"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rPr>
              <a:t>Photogrammetry</a:t>
            </a:r>
            <a:endParaRPr lang="en-IN" b="1"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24712"/>
          </a:xfrm>
        </p:spPr>
        <p:txBody>
          <a:bodyPr>
            <a:normAutofit fontScale="90000"/>
          </a:bodyPr>
          <a:lstStyle/>
          <a:p>
            <a:pPr algn="ctr"/>
            <a:r>
              <a:rPr lang="en-IN" dirty="0" smtClean="0">
                <a:solidFill>
                  <a:srgbClr val="7030A0"/>
                </a:solidFill>
              </a:rPr>
              <a:t/>
            </a:r>
            <a:br>
              <a:rPr lang="en-IN" dirty="0" smtClean="0">
                <a:solidFill>
                  <a:srgbClr val="7030A0"/>
                </a:solidFill>
              </a:rPr>
            </a:br>
            <a:r>
              <a:rPr lang="en-GB" sz="3100" b="1" dirty="0" smtClean="0">
                <a:solidFill>
                  <a:srgbClr val="7030A0"/>
                </a:solidFill>
                <a:latin typeface="Times New Roman" pitchFamily="18" charset="0"/>
                <a:cs typeface="Times New Roman" pitchFamily="18" charset="0"/>
              </a:rPr>
              <a:t>What is </a:t>
            </a:r>
            <a:r>
              <a:rPr lang="en-GB" sz="3100" b="1" dirty="0" err="1" smtClean="0">
                <a:solidFill>
                  <a:srgbClr val="7030A0"/>
                </a:solidFill>
                <a:latin typeface="Times New Roman" pitchFamily="18" charset="0"/>
                <a:cs typeface="Times New Roman" pitchFamily="18" charset="0"/>
              </a:rPr>
              <a:t>Photogrammetry</a:t>
            </a:r>
            <a:r>
              <a:rPr lang="en-GB" sz="3100" b="1" dirty="0" smtClean="0">
                <a:solidFill>
                  <a:srgbClr val="7030A0"/>
                </a:solidFill>
                <a:latin typeface="Times New Roman" pitchFamily="18" charset="0"/>
                <a:cs typeface="Times New Roman" pitchFamily="18" charset="0"/>
              </a:rPr>
              <a:t>?</a:t>
            </a:r>
            <a:r>
              <a:rPr lang="en-IN" dirty="0" smtClean="0">
                <a:solidFill>
                  <a:srgbClr val="7030A0"/>
                </a:solidFill>
              </a:rPr>
              <a:t/>
            </a:r>
            <a:br>
              <a:rPr lang="en-IN" dirty="0" smtClean="0">
                <a:solidFill>
                  <a:srgbClr val="7030A0"/>
                </a:solidFill>
              </a:rPr>
            </a:br>
            <a:endParaRPr lang="en-IN" dirty="0">
              <a:solidFill>
                <a:srgbClr val="7030A0"/>
              </a:solidFill>
            </a:endParaRPr>
          </a:p>
        </p:txBody>
      </p:sp>
      <p:sp>
        <p:nvSpPr>
          <p:cNvPr id="3" name="Content Placeholder 2"/>
          <p:cNvSpPr>
            <a:spLocks noGrp="1"/>
          </p:cNvSpPr>
          <p:nvPr>
            <p:ph sz="half" idx="1"/>
          </p:nvPr>
        </p:nvSpPr>
        <p:spPr>
          <a:xfrm>
            <a:off x="228600" y="1219200"/>
            <a:ext cx="8686800" cy="3810000"/>
          </a:xfrm>
        </p:spPr>
        <p:txBody>
          <a:bodyPr>
            <a:normAutofit/>
          </a:bodyPr>
          <a:lstStyle/>
          <a:p>
            <a:pPr algn="just" fontAlgn="base">
              <a:buNone/>
            </a:pPr>
            <a:r>
              <a:rPr lang="en-GB" sz="1800" dirty="0" err="1" smtClean="0">
                <a:solidFill>
                  <a:srgbClr val="002060"/>
                </a:solidFill>
                <a:latin typeface="Times New Roman" pitchFamily="18" charset="0"/>
                <a:cs typeface="Times New Roman" pitchFamily="18" charset="0"/>
              </a:rPr>
              <a:t>Photogrammetry</a:t>
            </a:r>
            <a:r>
              <a:rPr lang="en-GB" sz="1800" dirty="0" smtClean="0">
                <a:solidFill>
                  <a:srgbClr val="002060"/>
                </a:solidFill>
                <a:latin typeface="Times New Roman" pitchFamily="18" charset="0"/>
                <a:cs typeface="Times New Roman" pitchFamily="18" charset="0"/>
              </a:rPr>
              <a:t> is the science of obtaining reliable information about the </a:t>
            </a:r>
            <a:r>
              <a:rPr lang="en-GB" sz="1800" dirty="0" smtClean="0">
                <a:solidFill>
                  <a:srgbClr val="002060"/>
                </a:solidFill>
                <a:latin typeface="Times New Roman" pitchFamily="18" charset="0"/>
                <a:cs typeface="Times New Roman" pitchFamily="18" charset="0"/>
              </a:rPr>
              <a:t>propertiesofsurfacesandobjectswithoutphysicalcontactwiththeobjects</a:t>
            </a:r>
            <a:r>
              <a:rPr lang="en-GB" sz="1800" dirty="0" smtClean="0">
                <a:solidFill>
                  <a:srgbClr val="002060"/>
                </a:solidFill>
                <a:latin typeface="Times New Roman" pitchFamily="18" charset="0"/>
                <a:cs typeface="Times New Roman" pitchFamily="18" charset="0"/>
              </a:rPr>
              <a:t>, and of measuring and interpreting this information.</a:t>
            </a:r>
            <a:endParaRPr lang="en-IN" sz="1800" dirty="0" smtClean="0">
              <a:solidFill>
                <a:srgbClr val="002060"/>
              </a:solidFill>
              <a:latin typeface="Times New Roman" pitchFamily="18" charset="0"/>
              <a:cs typeface="Times New Roman" pitchFamily="18" charset="0"/>
            </a:endParaRPr>
          </a:p>
          <a:p>
            <a:pPr algn="just" fontAlgn="base">
              <a:buNone/>
            </a:pPr>
            <a:r>
              <a:rPr lang="en-GB" sz="1800" b="1" dirty="0" smtClean="0">
                <a:solidFill>
                  <a:srgbClr val="C00000"/>
                </a:solidFill>
                <a:latin typeface="Times New Roman" pitchFamily="18" charset="0"/>
                <a:cs typeface="Times New Roman" pitchFamily="18" charset="0"/>
              </a:rPr>
              <a:t>The name “</a:t>
            </a:r>
            <a:r>
              <a:rPr lang="en-GB" sz="1800" b="1" dirty="0" err="1" smtClean="0">
                <a:solidFill>
                  <a:srgbClr val="C00000"/>
                </a:solidFill>
                <a:latin typeface="Times New Roman" pitchFamily="18" charset="0"/>
                <a:cs typeface="Times New Roman" pitchFamily="18" charset="0"/>
              </a:rPr>
              <a:t>photogrammetry</a:t>
            </a:r>
            <a:r>
              <a:rPr lang="en-GB" sz="1800" b="1" dirty="0" smtClean="0">
                <a:solidFill>
                  <a:srgbClr val="C00000"/>
                </a:solidFill>
                <a:latin typeface="Times New Roman" pitchFamily="18" charset="0"/>
                <a:cs typeface="Times New Roman" pitchFamily="18" charset="0"/>
              </a:rPr>
              <a:t>" is derived from the three Greek words </a:t>
            </a:r>
            <a:r>
              <a:rPr lang="en-GB" sz="1800" b="1" dirty="0" err="1" smtClean="0">
                <a:solidFill>
                  <a:srgbClr val="C00000"/>
                </a:solidFill>
                <a:latin typeface="Times New Roman" pitchFamily="18" charset="0"/>
                <a:cs typeface="Times New Roman" pitchFamily="18" charset="0"/>
              </a:rPr>
              <a:t>phos</a:t>
            </a:r>
            <a:r>
              <a:rPr lang="en-GB" sz="1800" b="1" dirty="0" smtClean="0">
                <a:solidFill>
                  <a:srgbClr val="C00000"/>
                </a:solidFill>
                <a:latin typeface="Times New Roman" pitchFamily="18" charset="0"/>
                <a:cs typeface="Times New Roman" pitchFamily="18" charset="0"/>
              </a:rPr>
              <a:t> or </a:t>
            </a:r>
            <a:r>
              <a:rPr lang="en-GB" sz="1800" b="1" dirty="0" err="1" smtClean="0">
                <a:solidFill>
                  <a:srgbClr val="C00000"/>
                </a:solidFill>
                <a:latin typeface="Times New Roman" pitchFamily="18" charset="0"/>
                <a:cs typeface="Times New Roman" pitchFamily="18" charset="0"/>
              </a:rPr>
              <a:t>phot</a:t>
            </a:r>
            <a:r>
              <a:rPr lang="en-GB" sz="1800" b="1" dirty="0" smtClean="0">
                <a:solidFill>
                  <a:srgbClr val="C00000"/>
                </a:solidFill>
                <a:latin typeface="Times New Roman" pitchFamily="18" charset="0"/>
                <a:cs typeface="Times New Roman" pitchFamily="18" charset="0"/>
              </a:rPr>
              <a:t> which means light, </a:t>
            </a:r>
            <a:r>
              <a:rPr lang="en-GB" sz="1800" b="1" dirty="0" err="1" smtClean="0">
                <a:solidFill>
                  <a:srgbClr val="C00000"/>
                </a:solidFill>
                <a:latin typeface="Times New Roman" pitchFamily="18" charset="0"/>
                <a:cs typeface="Times New Roman" pitchFamily="18" charset="0"/>
              </a:rPr>
              <a:t>gramma</a:t>
            </a:r>
            <a:r>
              <a:rPr lang="en-GB" sz="1800" b="1" dirty="0" smtClean="0">
                <a:solidFill>
                  <a:srgbClr val="C00000"/>
                </a:solidFill>
                <a:latin typeface="Times New Roman" pitchFamily="18" charset="0"/>
                <a:cs typeface="Times New Roman" pitchFamily="18" charset="0"/>
              </a:rPr>
              <a:t> which means letter or something drawn, and </a:t>
            </a:r>
            <a:r>
              <a:rPr lang="en-GB" sz="1800" b="1" dirty="0" err="1" smtClean="0">
                <a:solidFill>
                  <a:srgbClr val="C00000"/>
                </a:solidFill>
                <a:latin typeface="Times New Roman" pitchFamily="18" charset="0"/>
                <a:cs typeface="Times New Roman" pitchFamily="18" charset="0"/>
              </a:rPr>
              <a:t>metrein</a:t>
            </a:r>
            <a:r>
              <a:rPr lang="en-GB" sz="1800" b="1" dirty="0" smtClean="0">
                <a:solidFill>
                  <a:srgbClr val="C00000"/>
                </a:solidFill>
                <a:latin typeface="Times New Roman" pitchFamily="18" charset="0"/>
                <a:cs typeface="Times New Roman" pitchFamily="18" charset="0"/>
              </a:rPr>
              <a:t>, the noun of measure.</a:t>
            </a:r>
            <a:endParaRPr lang="en-IN" sz="1800" dirty="0" smtClean="0">
              <a:solidFill>
                <a:srgbClr val="C00000"/>
              </a:solidFill>
              <a:latin typeface="Times New Roman" pitchFamily="18" charset="0"/>
              <a:cs typeface="Times New Roman" pitchFamily="18" charset="0"/>
            </a:endParaRPr>
          </a:p>
          <a:p>
            <a:pPr algn="just" fontAlgn="base">
              <a:buNone/>
            </a:pPr>
            <a:r>
              <a:rPr lang="en-GB" sz="1800" b="1" dirty="0" err="1" smtClean="0">
                <a:solidFill>
                  <a:srgbClr val="0070C0"/>
                </a:solidFill>
                <a:latin typeface="Times New Roman" pitchFamily="18" charset="0"/>
                <a:cs typeface="Times New Roman" pitchFamily="18" charset="0"/>
              </a:rPr>
              <a:t>Photogrammetry</a:t>
            </a:r>
            <a:r>
              <a:rPr lang="en-GB" sz="1800" b="1" dirty="0" smtClean="0">
                <a:solidFill>
                  <a:srgbClr val="0070C0"/>
                </a:solidFill>
                <a:latin typeface="Times New Roman" pitchFamily="18" charset="0"/>
                <a:cs typeface="Times New Roman" pitchFamily="18" charset="0"/>
              </a:rPr>
              <a:t> describes from three words:</a:t>
            </a:r>
            <a:endParaRPr lang="en-IN" sz="1800" dirty="0" smtClean="0">
              <a:solidFill>
                <a:srgbClr val="0070C0"/>
              </a:solidFill>
              <a:latin typeface="Times New Roman" pitchFamily="18" charset="0"/>
              <a:cs typeface="Times New Roman" pitchFamily="18" charset="0"/>
            </a:endParaRPr>
          </a:p>
          <a:p>
            <a:pPr algn="just" fontAlgn="base">
              <a:buNone/>
            </a:pPr>
            <a:r>
              <a:rPr lang="en-GB" sz="1800" dirty="0" smtClean="0">
                <a:solidFill>
                  <a:srgbClr val="002060"/>
                </a:solidFill>
                <a:latin typeface="Times New Roman" pitchFamily="18" charset="0"/>
                <a:cs typeface="Times New Roman" pitchFamily="18" charset="0"/>
              </a:rPr>
              <a:t> </a:t>
            </a:r>
            <a:endParaRPr lang="en-IN" sz="1800" dirty="0" smtClean="0">
              <a:solidFill>
                <a:srgbClr val="002060"/>
              </a:solidFill>
              <a:latin typeface="Times New Roman" pitchFamily="18" charset="0"/>
              <a:cs typeface="Times New Roman" pitchFamily="18" charset="0"/>
            </a:endParaRPr>
          </a:p>
          <a:p>
            <a:pPr algn="just"/>
            <a:endParaRPr lang="en-IN" sz="1800" dirty="0">
              <a:solidFill>
                <a:srgbClr val="002060"/>
              </a:solidFill>
              <a:latin typeface="Times New Roman" pitchFamily="18" charset="0"/>
              <a:cs typeface="Times New Roman" pitchFamily="18" charset="0"/>
            </a:endParaRPr>
          </a:p>
        </p:txBody>
      </p:sp>
      <p:pic>
        <p:nvPicPr>
          <p:cNvPr id="5" name="Content Placeholder 4" descr="images (12)"/>
          <p:cNvPicPr>
            <a:picLocks noGrp="1"/>
          </p:cNvPicPr>
          <p:nvPr>
            <p:ph sz="half" idx="2"/>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5486400" y="2895600"/>
            <a:ext cx="3505200" cy="1676400"/>
          </a:xfrm>
          <a:prstGeom prst="rect">
            <a:avLst/>
          </a:prstGeom>
          <a:noFill/>
          <a:ln>
            <a:noFill/>
          </a:ln>
        </p:spPr>
      </p:pic>
      <p:graphicFrame>
        <p:nvGraphicFramePr>
          <p:cNvPr id="6" name="Diagram 5"/>
          <p:cNvGraphicFramePr/>
          <p:nvPr/>
        </p:nvGraphicFramePr>
        <p:xfrm>
          <a:off x="457200" y="3429000"/>
          <a:ext cx="4419600" cy="1600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8" name="TextBox 7"/>
          <p:cNvSpPr txBox="1"/>
          <p:nvPr/>
        </p:nvSpPr>
        <p:spPr>
          <a:xfrm>
            <a:off x="152400" y="5562600"/>
            <a:ext cx="8763000" cy="1200329"/>
          </a:xfrm>
          <a:prstGeom prst="rect">
            <a:avLst/>
          </a:prstGeom>
          <a:noFill/>
        </p:spPr>
        <p:txBody>
          <a:bodyPr wrap="square" rtlCol="0">
            <a:spAutoFit/>
          </a:bodyPr>
          <a:lstStyle/>
          <a:p>
            <a:pPr algn="just"/>
            <a:r>
              <a:rPr lang="en-GB" dirty="0" smtClean="0">
                <a:solidFill>
                  <a:srgbClr val="0070C0"/>
                </a:solidFill>
                <a:latin typeface="Times New Roman" pitchFamily="18" charset="0"/>
                <a:cs typeface="Times New Roman" pitchFamily="18" charset="0"/>
              </a:rPr>
              <a:t>The output of </a:t>
            </a:r>
            <a:r>
              <a:rPr lang="en-GB" dirty="0" err="1" smtClean="0">
                <a:solidFill>
                  <a:srgbClr val="0070C0"/>
                </a:solidFill>
                <a:latin typeface="Times New Roman" pitchFamily="18" charset="0"/>
                <a:cs typeface="Times New Roman" pitchFamily="18" charset="0"/>
              </a:rPr>
              <a:t>photogrammetry</a:t>
            </a:r>
            <a:r>
              <a:rPr lang="en-GB" dirty="0" smtClean="0">
                <a:solidFill>
                  <a:srgbClr val="0070C0"/>
                </a:solidFill>
                <a:latin typeface="Times New Roman" pitchFamily="18" charset="0"/>
                <a:cs typeface="Times New Roman" pitchFamily="18" charset="0"/>
              </a:rPr>
              <a:t> is typically a map, drawing, measurement, or a 3D model of some real-world object or scene. Many of the maps we use today are created with </a:t>
            </a:r>
            <a:r>
              <a:rPr lang="en-GB" dirty="0" err="1" smtClean="0">
                <a:solidFill>
                  <a:srgbClr val="0070C0"/>
                </a:solidFill>
                <a:latin typeface="Times New Roman" pitchFamily="18" charset="0"/>
                <a:cs typeface="Times New Roman" pitchFamily="18" charset="0"/>
              </a:rPr>
              <a:t>photogrammetry</a:t>
            </a:r>
            <a:r>
              <a:rPr lang="en-GB" dirty="0" smtClean="0">
                <a:solidFill>
                  <a:srgbClr val="0070C0"/>
                </a:solidFill>
                <a:latin typeface="Times New Roman" pitchFamily="18" charset="0"/>
                <a:cs typeface="Times New Roman" pitchFamily="18" charset="0"/>
              </a:rPr>
              <a:t> and photographs taken from aircraft.</a:t>
            </a:r>
            <a:endParaRPr lang="en-IN" dirty="0" smtClean="0">
              <a:solidFill>
                <a:srgbClr val="0070C0"/>
              </a:solidFill>
              <a:latin typeface="Times New Roman" pitchFamily="18" charset="0"/>
              <a:cs typeface="Times New Roman" pitchFamily="18" charset="0"/>
            </a:endParaRPr>
          </a:p>
          <a:p>
            <a:pPr algn="just"/>
            <a:endParaRPr lang="en-IN" dirty="0">
              <a:solidFill>
                <a:srgbClr val="0070C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graphicEl>
                                              <a:dgm id="{B668D2A5-E499-4DA6-BBE7-AC5046363A2F}"/>
                                            </p:graphicEl>
                                          </p:spTgt>
                                        </p:tgtEl>
                                        <p:attrNameLst>
                                          <p:attrName>style.visibility</p:attrName>
                                        </p:attrNameLst>
                                      </p:cBhvr>
                                      <p:to>
                                        <p:strVal val="visible"/>
                                      </p:to>
                                    </p:set>
                                    <p:animEffect transition="in" filter="wipe(down)">
                                      <p:cBhvr>
                                        <p:cTn id="7" dur="500"/>
                                        <p:tgtEl>
                                          <p:spTgt spid="6">
                                            <p:graphicEl>
                                              <a:dgm id="{B668D2A5-E499-4DA6-BBE7-AC5046363A2F}"/>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graphicEl>
                                              <a:dgm id="{F0A841C7-3F2D-44C4-A755-390FB0FC23CD}"/>
                                            </p:graphicEl>
                                          </p:spTgt>
                                        </p:tgtEl>
                                        <p:attrNameLst>
                                          <p:attrName>style.visibility</p:attrName>
                                        </p:attrNameLst>
                                      </p:cBhvr>
                                      <p:to>
                                        <p:strVal val="visible"/>
                                      </p:to>
                                    </p:set>
                                    <p:animEffect transition="in" filter="wipe(down)">
                                      <p:cBhvr>
                                        <p:cTn id="12" dur="500"/>
                                        <p:tgtEl>
                                          <p:spTgt spid="6">
                                            <p:graphicEl>
                                              <a:dgm id="{F0A841C7-3F2D-44C4-A755-390FB0FC23CD}"/>
                                            </p:graphic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6">
                                            <p:graphicEl>
                                              <a:dgm id="{F198FC52-24A1-4ABA-ABA7-7CA56EB3217A}"/>
                                            </p:graphicEl>
                                          </p:spTgt>
                                        </p:tgtEl>
                                        <p:attrNameLst>
                                          <p:attrName>style.visibility</p:attrName>
                                        </p:attrNameLst>
                                      </p:cBhvr>
                                      <p:to>
                                        <p:strVal val="visible"/>
                                      </p:to>
                                    </p:set>
                                    <p:animEffect transition="in" filter="wipe(down)">
                                      <p:cBhvr>
                                        <p:cTn id="17" dur="500"/>
                                        <p:tgtEl>
                                          <p:spTgt spid="6">
                                            <p:graphicEl>
                                              <a:dgm id="{F198FC52-24A1-4ABA-ABA7-7CA56EB3217A}"/>
                                            </p:graphic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6">
                                            <p:graphicEl>
                                              <a:dgm id="{94387975-26B3-4ED1-AEA4-E2074ECF983A}"/>
                                            </p:graphicEl>
                                          </p:spTgt>
                                        </p:tgtEl>
                                        <p:attrNameLst>
                                          <p:attrName>style.visibility</p:attrName>
                                        </p:attrNameLst>
                                      </p:cBhvr>
                                      <p:to>
                                        <p:strVal val="visible"/>
                                      </p:to>
                                    </p:set>
                                    <p:animEffect transition="in" filter="wipe(down)">
                                      <p:cBhvr>
                                        <p:cTn id="22" dur="500"/>
                                        <p:tgtEl>
                                          <p:spTgt spid="6">
                                            <p:graphicEl>
                                              <a:dgm id="{94387975-26B3-4ED1-AEA4-E2074ECF983A}"/>
                                            </p:graphic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6">
                                            <p:graphicEl>
                                              <a:dgm id="{335C54E6-5A14-4AA0-B5AD-37806EBFAEC3}"/>
                                            </p:graphicEl>
                                          </p:spTgt>
                                        </p:tgtEl>
                                        <p:attrNameLst>
                                          <p:attrName>style.visibility</p:attrName>
                                        </p:attrNameLst>
                                      </p:cBhvr>
                                      <p:to>
                                        <p:strVal val="visible"/>
                                      </p:to>
                                    </p:set>
                                    <p:animEffect transition="in" filter="wipe(down)">
                                      <p:cBhvr>
                                        <p:cTn id="27" dur="500"/>
                                        <p:tgtEl>
                                          <p:spTgt spid="6">
                                            <p:graphicEl>
                                              <a:dgm id="{335C54E6-5A14-4AA0-B5AD-37806EBFAEC3}"/>
                                            </p:graphicEl>
                                          </p:spTgt>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6">
                                            <p:graphicEl>
                                              <a:dgm id="{F7D30478-3774-4D63-BD19-6CA336AA70DF}"/>
                                            </p:graphicEl>
                                          </p:spTgt>
                                        </p:tgtEl>
                                        <p:attrNameLst>
                                          <p:attrName>style.visibility</p:attrName>
                                        </p:attrNameLst>
                                      </p:cBhvr>
                                      <p:to>
                                        <p:strVal val="visible"/>
                                      </p:to>
                                    </p:set>
                                    <p:animEffect transition="in" filter="wipe(down)">
                                      <p:cBhvr>
                                        <p:cTn id="32" dur="500"/>
                                        <p:tgtEl>
                                          <p:spTgt spid="6">
                                            <p:graphicEl>
                                              <a:dgm id="{F7D30478-3774-4D63-BD19-6CA336AA70DF}"/>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2"/>
                                        </p:tgtEl>
                                        <p:attrNameLst>
                                          <p:attrName>style.visibility</p:attrName>
                                        </p:attrNameLst>
                                      </p:cBhvr>
                                      <p:to>
                                        <p:strVal val="visible"/>
                                      </p:to>
                                    </p:set>
                                    <p:animEffect transition="in" filter="wipe(down)">
                                      <p:cBhvr>
                                        <p:cTn id="37" dur="500"/>
                                        <p:tgtEl>
                                          <p:spTgt spid="2"/>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4" fill="hold" nodeType="clickEffect">
                                  <p:stCondLst>
                                    <p:cond delay="0"/>
                                  </p:stCondLst>
                                  <p:childTnLst>
                                    <p:set>
                                      <p:cBhvr>
                                        <p:cTn id="41" dur="1" fill="hold">
                                          <p:stCondLst>
                                            <p:cond delay="0"/>
                                          </p:stCondLst>
                                        </p:cTn>
                                        <p:tgtEl>
                                          <p:spTgt spid="5"/>
                                        </p:tgtEl>
                                        <p:attrNameLst>
                                          <p:attrName>style.visibility</p:attrName>
                                        </p:attrNameLst>
                                      </p:cBhvr>
                                      <p:to>
                                        <p:strVal val="visible"/>
                                      </p:to>
                                    </p:set>
                                    <p:animEffect transition="in" filter="wipe(down)">
                                      <p:cBhvr>
                                        <p:cTn id="42" dur="500"/>
                                        <p:tgtEl>
                                          <p:spTgt spid="5"/>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grpId="0" nodeType="clickEffect">
                                  <p:stCondLst>
                                    <p:cond delay="0"/>
                                  </p:stCondLst>
                                  <p:childTnLst>
                                    <p:set>
                                      <p:cBhvr>
                                        <p:cTn id="46" dur="1" fill="hold">
                                          <p:stCondLst>
                                            <p:cond delay="0"/>
                                          </p:stCondLst>
                                        </p:cTn>
                                        <p:tgtEl>
                                          <p:spTgt spid="3">
                                            <p:txEl>
                                              <p:pRg st="0" end="0"/>
                                            </p:txEl>
                                          </p:spTgt>
                                        </p:tgtEl>
                                        <p:attrNameLst>
                                          <p:attrName>style.visibility</p:attrName>
                                        </p:attrNameLst>
                                      </p:cBhvr>
                                      <p:to>
                                        <p:strVal val="visible"/>
                                      </p:to>
                                    </p:set>
                                    <p:animEffect transition="in" filter="wipe(down)">
                                      <p:cBhvr>
                                        <p:cTn id="47" dur="500"/>
                                        <p:tgtEl>
                                          <p:spTgt spid="3">
                                            <p:txEl>
                                              <p:pRg st="0" end="0"/>
                                            </p:txEl>
                                          </p:spTgt>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4" fill="hold" grpId="0" nodeType="clickEffect">
                                  <p:stCondLst>
                                    <p:cond delay="0"/>
                                  </p:stCondLst>
                                  <p:childTnLst>
                                    <p:set>
                                      <p:cBhvr>
                                        <p:cTn id="51" dur="1" fill="hold">
                                          <p:stCondLst>
                                            <p:cond delay="0"/>
                                          </p:stCondLst>
                                        </p:cTn>
                                        <p:tgtEl>
                                          <p:spTgt spid="3">
                                            <p:txEl>
                                              <p:pRg st="1" end="1"/>
                                            </p:txEl>
                                          </p:spTgt>
                                        </p:tgtEl>
                                        <p:attrNameLst>
                                          <p:attrName>style.visibility</p:attrName>
                                        </p:attrNameLst>
                                      </p:cBhvr>
                                      <p:to>
                                        <p:strVal val="visible"/>
                                      </p:to>
                                    </p:set>
                                    <p:animEffect transition="in" filter="wipe(down)">
                                      <p:cBhvr>
                                        <p:cTn id="52" dur="500"/>
                                        <p:tgtEl>
                                          <p:spTgt spid="3">
                                            <p:txEl>
                                              <p:pRg st="1" end="1"/>
                                            </p:txEl>
                                          </p:spTgt>
                                        </p:tgtEl>
                                      </p:cBhvr>
                                    </p:animEffect>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3">
                                            <p:txEl>
                                              <p:pRg st="2" end="2"/>
                                            </p:txEl>
                                          </p:spTgt>
                                        </p:tgtEl>
                                        <p:attrNameLst>
                                          <p:attrName>style.visibility</p:attrName>
                                        </p:attrNameLst>
                                      </p:cBhvr>
                                      <p:to>
                                        <p:strVal val="visible"/>
                                      </p:to>
                                    </p:set>
                                    <p:animEffect transition="in" filter="wipe(down)">
                                      <p:cBhvr>
                                        <p:cTn id="57" dur="500"/>
                                        <p:tgtEl>
                                          <p:spTgt spid="3">
                                            <p:txEl>
                                              <p:pRg st="2" end="2"/>
                                            </p:txEl>
                                          </p:spTgt>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4" fill="hold" grpId="0" nodeType="clickEffect">
                                  <p:stCondLst>
                                    <p:cond delay="0"/>
                                  </p:stCondLst>
                                  <p:childTnLst>
                                    <p:set>
                                      <p:cBhvr>
                                        <p:cTn id="61" dur="1" fill="hold">
                                          <p:stCondLst>
                                            <p:cond delay="0"/>
                                          </p:stCondLst>
                                        </p:cTn>
                                        <p:tgtEl>
                                          <p:spTgt spid="3">
                                            <p:txEl>
                                              <p:pRg st="3" end="3"/>
                                            </p:txEl>
                                          </p:spTgt>
                                        </p:tgtEl>
                                        <p:attrNameLst>
                                          <p:attrName>style.visibility</p:attrName>
                                        </p:attrNameLst>
                                      </p:cBhvr>
                                      <p:to>
                                        <p:strVal val="visible"/>
                                      </p:to>
                                    </p:set>
                                    <p:animEffect transition="in" filter="wipe(down)">
                                      <p:cBhvr>
                                        <p:cTn id="62" dur="500"/>
                                        <p:tgtEl>
                                          <p:spTgt spid="3">
                                            <p:txEl>
                                              <p:pRg st="3" end="3"/>
                                            </p:txEl>
                                          </p:spTgt>
                                        </p:tgtEl>
                                      </p:cBhvr>
                                    </p:animEffect>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8">
                                            <p:txEl>
                                              <p:pRg st="0" end="0"/>
                                            </p:txEl>
                                          </p:spTgt>
                                        </p:tgtEl>
                                        <p:attrNameLst>
                                          <p:attrName>style.visibility</p:attrName>
                                        </p:attrNameLst>
                                      </p:cBhvr>
                                      <p:to>
                                        <p:strVal val="visible"/>
                                      </p:to>
                                    </p:set>
                                    <p:anim calcmode="lin" valueType="num">
                                      <p:cBhvr additive="base">
                                        <p:cTn id="67" dur="500" fill="hold"/>
                                        <p:tgtEl>
                                          <p:spTgt spid="8">
                                            <p:txEl>
                                              <p:pRg st="0" end="0"/>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Graphic spid="6" grpId="0">
        <p:bldSub>
          <a:bldDgm bld="one"/>
        </p:bldSub>
      </p:bldGraphic>
      <p:bldP spid="8"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33400" y="533400"/>
            <a:ext cx="8229600" cy="1143000"/>
          </a:xfrm>
        </p:spPr>
        <p:txBody>
          <a:bodyPr>
            <a:normAutofit/>
          </a:bodyPr>
          <a:lstStyle/>
          <a:p>
            <a:pPr algn="ctr"/>
            <a:r>
              <a:rPr lang="en-GB" sz="2800" b="1" dirty="0" smtClean="0">
                <a:solidFill>
                  <a:srgbClr val="0070C0"/>
                </a:solidFill>
                <a:latin typeface="Times New Roman" pitchFamily="18" charset="0"/>
                <a:cs typeface="Times New Roman" pitchFamily="18" charset="0"/>
              </a:rPr>
              <a:t>Fundamental principle of </a:t>
            </a:r>
            <a:r>
              <a:rPr lang="en-GB" sz="2800" b="1" dirty="0" err="1" smtClean="0">
                <a:solidFill>
                  <a:srgbClr val="0070C0"/>
                </a:solidFill>
                <a:latin typeface="Times New Roman" pitchFamily="18" charset="0"/>
                <a:cs typeface="Times New Roman" pitchFamily="18" charset="0"/>
              </a:rPr>
              <a:t>Photogrammetry</a:t>
            </a:r>
            <a:r>
              <a:rPr lang="en-IN" sz="2800" dirty="0" smtClean="0">
                <a:solidFill>
                  <a:srgbClr val="0070C0"/>
                </a:solidFill>
                <a:latin typeface="Times New Roman" pitchFamily="18" charset="0"/>
                <a:cs typeface="Times New Roman" pitchFamily="18" charset="0"/>
              </a:rPr>
              <a:t/>
            </a:r>
            <a:br>
              <a:rPr lang="en-IN" sz="2800" dirty="0" smtClean="0">
                <a:solidFill>
                  <a:srgbClr val="0070C0"/>
                </a:solidFill>
                <a:latin typeface="Times New Roman" pitchFamily="18" charset="0"/>
                <a:cs typeface="Times New Roman" pitchFamily="18" charset="0"/>
              </a:rPr>
            </a:br>
            <a:endParaRPr lang="en-IN" sz="2800" dirty="0">
              <a:solidFill>
                <a:srgbClr val="0070C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152400" y="1447800"/>
            <a:ext cx="8839200" cy="3657600"/>
          </a:xfrm>
        </p:spPr>
        <p:txBody>
          <a:bodyPr>
            <a:noAutofit/>
          </a:bodyPr>
          <a:lstStyle/>
          <a:p>
            <a:pPr algn="just" fontAlgn="base">
              <a:buFont typeface="Wingdings" pitchFamily="2" charset="2"/>
              <a:buChar char="v"/>
            </a:pPr>
            <a:r>
              <a:rPr lang="en-GB" sz="2000" dirty="0" smtClean="0">
                <a:solidFill>
                  <a:srgbClr val="7030A0"/>
                </a:solidFill>
                <a:latin typeface="Times New Roman" pitchFamily="18" charset="0"/>
                <a:cs typeface="Times New Roman" pitchFamily="18" charset="0"/>
              </a:rPr>
              <a:t>The fundamental principle used by </a:t>
            </a:r>
            <a:r>
              <a:rPr lang="en-GB" sz="2000" dirty="0" err="1" smtClean="0">
                <a:solidFill>
                  <a:srgbClr val="7030A0"/>
                </a:solidFill>
                <a:latin typeface="Times New Roman" pitchFamily="18" charset="0"/>
                <a:cs typeface="Times New Roman" pitchFamily="18" charset="0"/>
              </a:rPr>
              <a:t>photogrammetry</a:t>
            </a:r>
            <a:r>
              <a:rPr lang="en-GB" sz="2000" dirty="0" smtClean="0">
                <a:solidFill>
                  <a:srgbClr val="7030A0"/>
                </a:solidFill>
                <a:latin typeface="Times New Roman" pitchFamily="18" charset="0"/>
                <a:cs typeface="Times New Roman" pitchFamily="18" charset="0"/>
              </a:rPr>
              <a:t> is triangulation. By taking photographs from at least two different locations, so-called “lines of sight” can be developed from each camera to points on the object. </a:t>
            </a:r>
            <a:endParaRPr lang="en-GB" sz="2000" dirty="0" smtClean="0">
              <a:solidFill>
                <a:srgbClr val="7030A0"/>
              </a:solidFill>
              <a:latin typeface="Times New Roman" pitchFamily="18" charset="0"/>
              <a:cs typeface="Times New Roman" pitchFamily="18" charset="0"/>
            </a:endParaRPr>
          </a:p>
          <a:p>
            <a:pPr algn="just" fontAlgn="base">
              <a:buFont typeface="Wingdings" pitchFamily="2" charset="2"/>
              <a:buChar char="v"/>
            </a:pPr>
            <a:r>
              <a:rPr lang="en-GB" sz="2000" dirty="0" smtClean="0">
                <a:solidFill>
                  <a:srgbClr val="002060"/>
                </a:solidFill>
                <a:latin typeface="Times New Roman" pitchFamily="18" charset="0"/>
                <a:cs typeface="Times New Roman" pitchFamily="18" charset="0"/>
              </a:rPr>
              <a:t>These </a:t>
            </a:r>
            <a:r>
              <a:rPr lang="en-GB" sz="2000" dirty="0" smtClean="0">
                <a:solidFill>
                  <a:srgbClr val="002060"/>
                </a:solidFill>
                <a:latin typeface="Times New Roman" pitchFamily="18" charset="0"/>
                <a:cs typeface="Times New Roman" pitchFamily="18" charset="0"/>
              </a:rPr>
              <a:t>lines of sight (sometimes called rays owing to their optical nature) are mathematically intersected to produce the 3-dimensional coordinates of the points of interest</a:t>
            </a:r>
            <a:r>
              <a:rPr lang="en-GB" sz="2000" dirty="0" smtClean="0">
                <a:solidFill>
                  <a:srgbClr val="002060"/>
                </a:solidFill>
                <a:latin typeface="Times New Roman" pitchFamily="18" charset="0"/>
                <a:cs typeface="Times New Roman" pitchFamily="18" charset="0"/>
              </a:rPr>
              <a:t>.</a:t>
            </a:r>
          </a:p>
          <a:p>
            <a:pPr algn="just" fontAlgn="base">
              <a:buFont typeface="Wingdings" pitchFamily="2" charset="2"/>
              <a:buChar char="v"/>
            </a:pPr>
            <a:r>
              <a:rPr lang="en-GB" sz="2000" dirty="0" smtClean="0">
                <a:solidFill>
                  <a:srgbClr val="7030A0"/>
                </a:solidFill>
                <a:latin typeface="Times New Roman" pitchFamily="18" charset="0"/>
                <a:cs typeface="Times New Roman" pitchFamily="18" charset="0"/>
              </a:rPr>
              <a:t> </a:t>
            </a:r>
            <a:r>
              <a:rPr lang="en-GB" sz="2000" dirty="0" smtClean="0">
                <a:solidFill>
                  <a:srgbClr val="7030A0"/>
                </a:solidFill>
                <a:latin typeface="Times New Roman" pitchFamily="18" charset="0"/>
                <a:cs typeface="Times New Roman" pitchFamily="18" charset="0"/>
              </a:rPr>
              <a:t>Triangulation is also the principle used by </a:t>
            </a:r>
            <a:r>
              <a:rPr lang="en-GB" sz="2000" dirty="0" err="1" smtClean="0">
                <a:solidFill>
                  <a:srgbClr val="7030A0"/>
                </a:solidFill>
                <a:latin typeface="Times New Roman" pitchFamily="18" charset="0"/>
                <a:cs typeface="Times New Roman" pitchFamily="18" charset="0"/>
              </a:rPr>
              <a:t>theodolites</a:t>
            </a:r>
            <a:r>
              <a:rPr lang="en-GB" sz="2000" dirty="0" smtClean="0">
                <a:solidFill>
                  <a:srgbClr val="7030A0"/>
                </a:solidFill>
                <a:latin typeface="Times New Roman" pitchFamily="18" charset="0"/>
                <a:cs typeface="Times New Roman" pitchFamily="18" charset="0"/>
              </a:rPr>
              <a:t> for coordinate measurement</a:t>
            </a:r>
            <a:r>
              <a:rPr lang="en-GB" sz="2000" dirty="0" smtClean="0">
                <a:solidFill>
                  <a:srgbClr val="7030A0"/>
                </a:solidFill>
                <a:latin typeface="Times New Roman" pitchFamily="18" charset="0"/>
                <a:cs typeface="Times New Roman" pitchFamily="18" charset="0"/>
              </a:rPr>
              <a:t>.</a:t>
            </a:r>
          </a:p>
          <a:p>
            <a:pPr algn="just" fontAlgn="base">
              <a:buFont typeface="Wingdings" pitchFamily="2" charset="2"/>
              <a:buChar char="v"/>
            </a:pPr>
            <a:r>
              <a:rPr lang="en-GB" sz="2000" dirty="0" smtClean="0">
                <a:solidFill>
                  <a:srgbClr val="002060"/>
                </a:solidFill>
                <a:latin typeface="Times New Roman" pitchFamily="18" charset="0"/>
                <a:cs typeface="Times New Roman" pitchFamily="18" charset="0"/>
              </a:rPr>
              <a:t> </a:t>
            </a:r>
            <a:r>
              <a:rPr lang="en-GB" sz="2000" dirty="0" smtClean="0">
                <a:solidFill>
                  <a:srgbClr val="002060"/>
                </a:solidFill>
                <a:latin typeface="Times New Roman" pitchFamily="18" charset="0"/>
                <a:cs typeface="Times New Roman" pitchFamily="18" charset="0"/>
              </a:rPr>
              <a:t>If you are familiar with these instruments, you will find many similarities (and some differences) between </a:t>
            </a:r>
            <a:r>
              <a:rPr lang="en-GB" sz="2000" dirty="0" err="1" smtClean="0">
                <a:solidFill>
                  <a:srgbClr val="002060"/>
                </a:solidFill>
                <a:latin typeface="Times New Roman" pitchFamily="18" charset="0"/>
                <a:cs typeface="Times New Roman" pitchFamily="18" charset="0"/>
              </a:rPr>
              <a:t>photogrammetry</a:t>
            </a:r>
            <a:r>
              <a:rPr lang="en-GB" sz="2000" dirty="0" smtClean="0">
                <a:solidFill>
                  <a:srgbClr val="002060"/>
                </a:solidFill>
                <a:latin typeface="Times New Roman" pitchFamily="18" charset="0"/>
                <a:cs typeface="Times New Roman" pitchFamily="18" charset="0"/>
              </a:rPr>
              <a:t> and </a:t>
            </a:r>
            <a:r>
              <a:rPr lang="en-GB" sz="2000" dirty="0" err="1" smtClean="0">
                <a:solidFill>
                  <a:srgbClr val="002060"/>
                </a:solidFill>
                <a:latin typeface="Times New Roman" pitchFamily="18" charset="0"/>
                <a:cs typeface="Times New Roman" pitchFamily="18" charset="0"/>
              </a:rPr>
              <a:t>theodolites</a:t>
            </a:r>
            <a:r>
              <a:rPr lang="en-GB" sz="2000" dirty="0" smtClean="0">
                <a:solidFill>
                  <a:srgbClr val="002060"/>
                </a:solidFill>
                <a:latin typeface="Times New Roman" pitchFamily="18" charset="0"/>
                <a:cs typeface="Times New Roman" pitchFamily="18" charset="0"/>
              </a:rPr>
              <a:t>. </a:t>
            </a:r>
            <a:endParaRPr lang="en-GB" sz="2000" dirty="0" smtClean="0">
              <a:solidFill>
                <a:srgbClr val="002060"/>
              </a:solidFill>
              <a:latin typeface="Times New Roman" pitchFamily="18" charset="0"/>
              <a:cs typeface="Times New Roman" pitchFamily="18" charset="0"/>
            </a:endParaRPr>
          </a:p>
          <a:p>
            <a:pPr algn="just" fontAlgn="base">
              <a:buFont typeface="Wingdings" pitchFamily="2" charset="2"/>
              <a:buChar char="v"/>
            </a:pPr>
            <a:r>
              <a:rPr lang="en-GB" sz="2000" dirty="0" smtClean="0">
                <a:solidFill>
                  <a:srgbClr val="7030A0"/>
                </a:solidFill>
                <a:latin typeface="Times New Roman" pitchFamily="18" charset="0"/>
                <a:cs typeface="Times New Roman" pitchFamily="18" charset="0"/>
              </a:rPr>
              <a:t>Even </a:t>
            </a:r>
            <a:r>
              <a:rPr lang="en-GB" sz="2000" dirty="0" smtClean="0">
                <a:solidFill>
                  <a:srgbClr val="7030A0"/>
                </a:solidFill>
                <a:latin typeface="Times New Roman" pitchFamily="18" charset="0"/>
                <a:cs typeface="Times New Roman" pitchFamily="18" charset="0"/>
              </a:rPr>
              <a:t>closer to home, triangulation is also the way your two eyes work together to gauge distance (called depth perception).</a:t>
            </a:r>
            <a:endParaRPr lang="en-IN" sz="2000" dirty="0" smtClean="0">
              <a:solidFill>
                <a:srgbClr val="7030A0"/>
              </a:solidFill>
              <a:latin typeface="Times New Roman" pitchFamily="18" charset="0"/>
              <a:cs typeface="Times New Roman" pitchFamily="18" charset="0"/>
            </a:endParaRPr>
          </a:p>
          <a:p>
            <a:pPr algn="just"/>
            <a:endParaRPr lang="en-IN" sz="2000" dirty="0">
              <a:solidFill>
                <a:srgbClr val="7030A0"/>
              </a:solidFill>
              <a:latin typeface="Times New Roman" pitchFamily="18" charset="0"/>
              <a:cs typeface="Times New Roman" pitchFamily="18" charset="0"/>
            </a:endParaRPr>
          </a:p>
        </p:txBody>
      </p:sp>
      <p:pic>
        <p:nvPicPr>
          <p:cNvPr id="5" name="Content Placeholder 4" descr="triangulation"/>
          <p:cNvPicPr>
            <a:picLocks noGrp="1"/>
          </p:cNvPicPr>
          <p:nvPr>
            <p:ph sz="half" idx="2"/>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5562600" y="5181600"/>
            <a:ext cx="2762250" cy="1476375"/>
          </a:xfrm>
          <a:prstGeom prst="rect">
            <a:avLst/>
          </a:prstGeom>
          <a:noFill/>
          <a:ln>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fade">
                                      <p:cBhvr>
                                        <p:cTn id="13" dur="20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fade">
                                      <p:cBhvr>
                                        <p:cTn id="18" dur="20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fade">
                                      <p:cBhvr>
                                        <p:cTn id="23" dur="20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fade">
                                      <p:cBhvr>
                                        <p:cTn id="28" dur="20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fade">
                                      <p:cBhvr>
                                        <p:cTn id="33" dur="2000"/>
                                        <p:tgtEl>
                                          <p:spTgt spid="3">
                                            <p:txEl>
                                              <p:pRg st="4" end="4"/>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2" presetClass="entr" presetSubtype="4" fill="hold" nodeType="clickEffect">
                                  <p:stCondLst>
                                    <p:cond delay="0"/>
                                  </p:stCondLst>
                                  <p:childTnLst>
                                    <p:set>
                                      <p:cBhvr>
                                        <p:cTn id="37" dur="1" fill="hold">
                                          <p:stCondLst>
                                            <p:cond delay="0"/>
                                          </p:stCondLst>
                                        </p:cTn>
                                        <p:tgtEl>
                                          <p:spTgt spid="5"/>
                                        </p:tgtEl>
                                        <p:attrNameLst>
                                          <p:attrName>style.visibility</p:attrName>
                                        </p:attrNameLst>
                                      </p:cBhvr>
                                      <p:to>
                                        <p:strVal val="visible"/>
                                      </p:to>
                                    </p:set>
                                    <p:anim calcmode="lin" valueType="num">
                                      <p:cBhvr additive="base">
                                        <p:cTn id="38" dur="500" fill="hold"/>
                                        <p:tgtEl>
                                          <p:spTgt spid="5"/>
                                        </p:tgtEl>
                                        <p:attrNameLst>
                                          <p:attrName>ppt_x</p:attrName>
                                        </p:attrNameLst>
                                      </p:cBhvr>
                                      <p:tavLst>
                                        <p:tav tm="0">
                                          <p:val>
                                            <p:strVal val="#ppt_x"/>
                                          </p:val>
                                        </p:tav>
                                        <p:tav tm="100000">
                                          <p:val>
                                            <p:strVal val="#ppt_x"/>
                                          </p:val>
                                        </p:tav>
                                      </p:tavLst>
                                    </p:anim>
                                    <p:anim calcmode="lin" valueType="num">
                                      <p:cBhvr additive="base">
                                        <p:cTn id="3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pPr algn="ctr"/>
            <a:r>
              <a:rPr lang="en-IN" sz="2800" b="1" dirty="0" smtClean="0">
                <a:solidFill>
                  <a:srgbClr val="00B050"/>
                </a:solidFill>
                <a:latin typeface="Times New Roman" pitchFamily="18" charset="0"/>
                <a:cs typeface="Times New Roman" pitchFamily="18" charset="0"/>
              </a:rPr>
              <a:t>Historical Background</a:t>
            </a:r>
            <a:endParaRPr lang="en-IN" sz="2800" dirty="0">
              <a:solidFill>
                <a:srgbClr val="00B05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295400"/>
            <a:ext cx="8229600" cy="5059525"/>
          </a:xfrm>
        </p:spPr>
        <p:txBody>
          <a:bodyPr>
            <a:normAutofit lnSpcReduction="10000"/>
          </a:bodyPr>
          <a:lstStyle/>
          <a:p>
            <a:pPr algn="just">
              <a:buFont typeface="Wingdings" pitchFamily="2" charset="2"/>
              <a:buChar char="Ø"/>
            </a:pPr>
            <a:r>
              <a:rPr lang="en-IN" dirty="0" err="1" smtClean="0">
                <a:solidFill>
                  <a:srgbClr val="002060"/>
                </a:solidFill>
                <a:latin typeface="Times New Roman" pitchFamily="18" charset="0"/>
                <a:cs typeface="Times New Roman" pitchFamily="18" charset="0"/>
              </a:rPr>
              <a:t>Photogrammetry</a:t>
            </a:r>
            <a:r>
              <a:rPr lang="en-IN" dirty="0" smtClean="0">
                <a:solidFill>
                  <a:srgbClr val="002060"/>
                </a:solidFill>
                <a:latin typeface="Times New Roman" pitchFamily="18" charset="0"/>
                <a:cs typeface="Times New Roman" pitchFamily="18" charset="0"/>
              </a:rPr>
              <a:t> had its beginning with the invention of photography by Daguerre and </a:t>
            </a:r>
            <a:r>
              <a:rPr lang="en-IN" dirty="0" err="1" smtClean="0">
                <a:solidFill>
                  <a:srgbClr val="002060"/>
                </a:solidFill>
                <a:latin typeface="Times New Roman" pitchFamily="18" charset="0"/>
                <a:cs typeface="Times New Roman" pitchFamily="18" charset="0"/>
              </a:rPr>
              <a:t>Niepce</a:t>
            </a:r>
            <a:r>
              <a:rPr lang="en-IN" dirty="0" smtClean="0">
                <a:solidFill>
                  <a:srgbClr val="002060"/>
                </a:solidFill>
                <a:latin typeface="Times New Roman" pitchFamily="18" charset="0"/>
                <a:cs typeface="Times New Roman" pitchFamily="18" charset="0"/>
              </a:rPr>
              <a:t> in 1839. </a:t>
            </a:r>
            <a:endParaRPr lang="en-IN" dirty="0" smtClean="0">
              <a:solidFill>
                <a:srgbClr val="002060"/>
              </a:solidFill>
              <a:latin typeface="Times New Roman" pitchFamily="18" charset="0"/>
              <a:cs typeface="Times New Roman" pitchFamily="18" charset="0"/>
            </a:endParaRPr>
          </a:p>
          <a:p>
            <a:pPr algn="just">
              <a:buFont typeface="Wingdings" pitchFamily="2" charset="2"/>
              <a:buChar char="Ø"/>
            </a:pPr>
            <a:r>
              <a:rPr lang="en-IN" dirty="0" smtClean="0">
                <a:solidFill>
                  <a:srgbClr val="7030A0"/>
                </a:solidFill>
                <a:latin typeface="Times New Roman" pitchFamily="18" charset="0"/>
                <a:cs typeface="Times New Roman" pitchFamily="18" charset="0"/>
              </a:rPr>
              <a:t>The </a:t>
            </a:r>
            <a:r>
              <a:rPr lang="en-IN" dirty="0" err="1" smtClean="0">
                <a:solidFill>
                  <a:srgbClr val="7030A0"/>
                </a:solidFill>
                <a:latin typeface="Times New Roman" pitchFamily="18" charset="0"/>
                <a:cs typeface="Times New Roman" pitchFamily="18" charset="0"/>
              </a:rPr>
              <a:t>ﬁrst</a:t>
            </a:r>
            <a:r>
              <a:rPr lang="en-IN" dirty="0" smtClean="0">
                <a:solidFill>
                  <a:srgbClr val="7030A0"/>
                </a:solidFill>
                <a:latin typeface="Times New Roman" pitchFamily="18" charset="0"/>
                <a:cs typeface="Times New Roman" pitchFamily="18" charset="0"/>
              </a:rPr>
              <a:t> generation, from the middle to the end of last century, was very much a pioneering and experimental phase with remarkable achievements in terrestrial and </a:t>
            </a:r>
            <a:r>
              <a:rPr lang="en-IN" dirty="0" smtClean="0">
                <a:solidFill>
                  <a:srgbClr val="7030A0"/>
                </a:solidFill>
                <a:latin typeface="Times New Roman" pitchFamily="18" charset="0"/>
                <a:cs typeface="Times New Roman" pitchFamily="18" charset="0"/>
              </a:rPr>
              <a:t>balloon.</a:t>
            </a:r>
          </a:p>
          <a:p>
            <a:pPr algn="just">
              <a:buFont typeface="Wingdings" pitchFamily="2" charset="2"/>
              <a:buChar char="Ø"/>
            </a:pPr>
            <a:r>
              <a:rPr lang="en-IN" dirty="0" smtClean="0">
                <a:solidFill>
                  <a:srgbClr val="002060"/>
                </a:solidFill>
                <a:latin typeface="Times New Roman" pitchFamily="18" charset="0"/>
                <a:cs typeface="Times New Roman" pitchFamily="18" charset="0"/>
              </a:rPr>
              <a:t>The </a:t>
            </a:r>
            <a:r>
              <a:rPr lang="en-IN" dirty="0" smtClean="0">
                <a:solidFill>
                  <a:srgbClr val="002060"/>
                </a:solidFill>
                <a:latin typeface="Times New Roman" pitchFamily="18" charset="0"/>
                <a:cs typeface="Times New Roman" pitchFamily="18" charset="0"/>
              </a:rPr>
              <a:t>second generation, usually referred to as </a:t>
            </a:r>
            <a:r>
              <a:rPr lang="en-IN" dirty="0" err="1" smtClean="0">
                <a:solidFill>
                  <a:srgbClr val="002060"/>
                </a:solidFill>
                <a:latin typeface="Times New Roman" pitchFamily="18" charset="0"/>
                <a:cs typeface="Times New Roman" pitchFamily="18" charset="0"/>
              </a:rPr>
              <a:t>analog</a:t>
            </a:r>
            <a:r>
              <a:rPr lang="en-IN" dirty="0" smtClean="0">
                <a:solidFill>
                  <a:srgbClr val="002060"/>
                </a:solidFill>
                <a:latin typeface="Times New Roman" pitchFamily="18" charset="0"/>
                <a:cs typeface="Times New Roman" pitchFamily="18" charset="0"/>
              </a:rPr>
              <a:t> </a:t>
            </a:r>
            <a:r>
              <a:rPr lang="en-IN" dirty="0" err="1" smtClean="0">
                <a:solidFill>
                  <a:srgbClr val="002060"/>
                </a:solidFill>
                <a:latin typeface="Times New Roman" pitchFamily="18" charset="0"/>
                <a:cs typeface="Times New Roman" pitchFamily="18" charset="0"/>
              </a:rPr>
              <a:t>photogrammetry</a:t>
            </a:r>
            <a:r>
              <a:rPr lang="en-IN" dirty="0" smtClean="0">
                <a:solidFill>
                  <a:srgbClr val="002060"/>
                </a:solidFill>
                <a:latin typeface="Times New Roman" pitchFamily="18" charset="0"/>
                <a:cs typeface="Times New Roman" pitchFamily="18" charset="0"/>
              </a:rPr>
              <a:t>, is characterized by the invention of </a:t>
            </a:r>
            <a:r>
              <a:rPr lang="en-IN" dirty="0" err="1" smtClean="0">
                <a:solidFill>
                  <a:srgbClr val="002060"/>
                </a:solidFill>
                <a:latin typeface="Times New Roman" pitchFamily="18" charset="0"/>
                <a:cs typeface="Times New Roman" pitchFamily="18" charset="0"/>
              </a:rPr>
              <a:t>stereophotogrammetry</a:t>
            </a:r>
            <a:r>
              <a:rPr lang="en-IN" dirty="0" smtClean="0">
                <a:solidFill>
                  <a:srgbClr val="002060"/>
                </a:solidFill>
                <a:latin typeface="Times New Roman" pitchFamily="18" charset="0"/>
                <a:cs typeface="Times New Roman" pitchFamily="18" charset="0"/>
              </a:rPr>
              <a:t> by </a:t>
            </a:r>
            <a:r>
              <a:rPr lang="en-IN" dirty="0" err="1" smtClean="0">
                <a:solidFill>
                  <a:srgbClr val="002060"/>
                </a:solidFill>
                <a:latin typeface="Times New Roman" pitchFamily="18" charset="0"/>
                <a:cs typeface="Times New Roman" pitchFamily="18" charset="0"/>
              </a:rPr>
              <a:t>Pulfrich</a:t>
            </a:r>
            <a:r>
              <a:rPr lang="en-IN" dirty="0" smtClean="0">
                <a:solidFill>
                  <a:srgbClr val="002060"/>
                </a:solidFill>
                <a:latin typeface="Times New Roman" pitchFamily="18" charset="0"/>
                <a:cs typeface="Times New Roman" pitchFamily="18" charset="0"/>
              </a:rPr>
              <a:t> (1901</a:t>
            </a:r>
            <a:r>
              <a:rPr lang="en-IN" dirty="0" smtClean="0">
                <a:solidFill>
                  <a:srgbClr val="002060"/>
                </a:solidFill>
                <a:latin typeface="Times New Roman" pitchFamily="18" charset="0"/>
                <a:cs typeface="Times New Roman" pitchFamily="18" charset="0"/>
              </a:rPr>
              <a:t>).</a:t>
            </a:r>
          </a:p>
          <a:p>
            <a:pPr algn="just">
              <a:buFont typeface="Wingdings" pitchFamily="2" charset="2"/>
              <a:buChar char="Ø"/>
            </a:pPr>
            <a:r>
              <a:rPr lang="en-IN" dirty="0" smtClean="0">
                <a:solidFill>
                  <a:srgbClr val="002060"/>
                </a:solidFill>
                <a:latin typeface="Times New Roman" pitchFamily="18" charset="0"/>
                <a:cs typeface="Times New Roman" pitchFamily="18" charset="0"/>
              </a:rPr>
              <a:t> </a:t>
            </a:r>
            <a:r>
              <a:rPr lang="en-IN" dirty="0" smtClean="0">
                <a:solidFill>
                  <a:srgbClr val="7030A0"/>
                </a:solidFill>
                <a:latin typeface="Times New Roman" pitchFamily="18" charset="0"/>
                <a:cs typeface="Times New Roman" pitchFamily="18" charset="0"/>
              </a:rPr>
              <a:t>This paved the way for the construction of the </a:t>
            </a:r>
            <a:r>
              <a:rPr lang="en-IN" dirty="0" err="1" smtClean="0">
                <a:solidFill>
                  <a:srgbClr val="7030A0"/>
                </a:solidFill>
                <a:latin typeface="Times New Roman" pitchFamily="18" charset="0"/>
                <a:cs typeface="Times New Roman" pitchFamily="18" charset="0"/>
              </a:rPr>
              <a:t>ﬁrst</a:t>
            </a:r>
            <a:r>
              <a:rPr lang="en-IN" dirty="0" smtClean="0">
                <a:solidFill>
                  <a:srgbClr val="7030A0"/>
                </a:solidFill>
                <a:latin typeface="Times New Roman" pitchFamily="18" charset="0"/>
                <a:cs typeface="Times New Roman" pitchFamily="18" charset="0"/>
              </a:rPr>
              <a:t> </a:t>
            </a:r>
            <a:r>
              <a:rPr lang="en-IN" dirty="0" err="1" smtClean="0">
                <a:solidFill>
                  <a:srgbClr val="7030A0"/>
                </a:solidFill>
                <a:latin typeface="Times New Roman" pitchFamily="18" charset="0"/>
                <a:cs typeface="Times New Roman" pitchFamily="18" charset="0"/>
              </a:rPr>
              <a:t>stereoplotter</a:t>
            </a:r>
            <a:r>
              <a:rPr lang="en-IN" dirty="0" smtClean="0">
                <a:solidFill>
                  <a:srgbClr val="7030A0"/>
                </a:solidFill>
                <a:latin typeface="Times New Roman" pitchFamily="18" charset="0"/>
                <a:cs typeface="Times New Roman" pitchFamily="18" charset="0"/>
              </a:rPr>
              <a:t> by Orel, in 1908. </a:t>
            </a:r>
            <a:endParaRPr lang="en-IN" dirty="0" smtClean="0">
              <a:solidFill>
                <a:srgbClr val="7030A0"/>
              </a:solidFill>
              <a:latin typeface="Times New Roman" pitchFamily="18" charset="0"/>
              <a:cs typeface="Times New Roman" pitchFamily="18" charset="0"/>
            </a:endParaRPr>
          </a:p>
          <a:p>
            <a:pPr algn="just">
              <a:buFont typeface="Wingdings" pitchFamily="2" charset="2"/>
              <a:buChar char="Ø"/>
            </a:pPr>
            <a:r>
              <a:rPr lang="en-IN" dirty="0" smtClean="0">
                <a:solidFill>
                  <a:srgbClr val="002060"/>
                </a:solidFill>
                <a:latin typeface="Times New Roman" pitchFamily="18" charset="0"/>
                <a:cs typeface="Times New Roman" pitchFamily="18" charset="0"/>
              </a:rPr>
              <a:t>Airplanes </a:t>
            </a:r>
            <a:r>
              <a:rPr lang="en-IN" dirty="0" smtClean="0">
                <a:solidFill>
                  <a:srgbClr val="002060"/>
                </a:solidFill>
                <a:latin typeface="Times New Roman" pitchFamily="18" charset="0"/>
                <a:cs typeface="Times New Roman" pitchFamily="18" charset="0"/>
              </a:rPr>
              <a:t>and cameras became operational during the </a:t>
            </a:r>
            <a:r>
              <a:rPr lang="en-IN" dirty="0" err="1" smtClean="0">
                <a:solidFill>
                  <a:srgbClr val="002060"/>
                </a:solidFill>
                <a:latin typeface="Times New Roman" pitchFamily="18" charset="0"/>
                <a:cs typeface="Times New Roman" pitchFamily="18" charset="0"/>
              </a:rPr>
              <a:t>ﬁrst</a:t>
            </a:r>
            <a:r>
              <a:rPr lang="en-IN" dirty="0" smtClean="0">
                <a:solidFill>
                  <a:srgbClr val="002060"/>
                </a:solidFill>
                <a:latin typeface="Times New Roman" pitchFamily="18" charset="0"/>
                <a:cs typeface="Times New Roman" pitchFamily="18" charset="0"/>
              </a:rPr>
              <a:t> world war.</a:t>
            </a:r>
            <a:endParaRPr lang="en-IN" dirty="0">
              <a:solidFill>
                <a:srgbClr val="00206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Effect transition="in" filter="wipe(down)">
                                      <p:cBhvr>
                                        <p:cTn id="13" dur="500"/>
                                        <p:tgtEl>
                                          <p:spTgt spid="3">
                                            <p:txEl>
                                              <p:pRg st="0" end="0"/>
                                            </p:txEl>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3">
                                            <p:txEl>
                                              <p:pRg st="1" end="1"/>
                                            </p:txEl>
                                          </p:spTgt>
                                        </p:tgtEl>
                                        <p:attrNameLst>
                                          <p:attrName>style.visibility</p:attrName>
                                        </p:attrNameLst>
                                      </p:cBhvr>
                                      <p:to>
                                        <p:strVal val="visible"/>
                                      </p:to>
                                    </p:set>
                                    <p:animEffect transition="in" filter="wipe(down)">
                                      <p:cBhvr>
                                        <p:cTn id="18" dur="500"/>
                                        <p:tgtEl>
                                          <p:spTgt spid="3">
                                            <p:txEl>
                                              <p:pRg st="1" end="1"/>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Effect transition="in" filter="wipe(down)">
                                      <p:cBhvr>
                                        <p:cTn id="23" dur="500"/>
                                        <p:tgtEl>
                                          <p:spTgt spid="3">
                                            <p:txEl>
                                              <p:pRg st="2" end="2"/>
                                            </p:txEl>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3">
                                            <p:txEl>
                                              <p:pRg st="3" end="3"/>
                                            </p:txEl>
                                          </p:spTgt>
                                        </p:tgtEl>
                                        <p:attrNameLst>
                                          <p:attrName>style.visibility</p:attrName>
                                        </p:attrNameLst>
                                      </p:cBhvr>
                                      <p:to>
                                        <p:strVal val="visible"/>
                                      </p:to>
                                    </p:set>
                                    <p:animEffect transition="in" filter="wipe(down)">
                                      <p:cBhvr>
                                        <p:cTn id="28" dur="500"/>
                                        <p:tgtEl>
                                          <p:spTgt spid="3">
                                            <p:txEl>
                                              <p:pRg st="3" end="3"/>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grpId="0" nodeType="clickEffect">
                                  <p:stCondLst>
                                    <p:cond delay="0"/>
                                  </p:stCondLst>
                                  <p:childTnLst>
                                    <p:set>
                                      <p:cBhvr>
                                        <p:cTn id="32" dur="1" fill="hold">
                                          <p:stCondLst>
                                            <p:cond delay="0"/>
                                          </p:stCondLst>
                                        </p:cTn>
                                        <p:tgtEl>
                                          <p:spTgt spid="3">
                                            <p:txEl>
                                              <p:pRg st="4" end="4"/>
                                            </p:txEl>
                                          </p:spTgt>
                                        </p:tgtEl>
                                        <p:attrNameLst>
                                          <p:attrName>style.visibility</p:attrName>
                                        </p:attrNameLst>
                                      </p:cBhvr>
                                      <p:to>
                                        <p:strVal val="visible"/>
                                      </p:to>
                                    </p:set>
                                    <p:animEffect transition="in" filter="wipe(down)">
                                      <p:cBhvr>
                                        <p:cTn id="33"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458200" cy="972312"/>
          </a:xfrm>
        </p:spPr>
        <p:txBody>
          <a:bodyPr>
            <a:noAutofit/>
          </a:bodyPr>
          <a:lstStyle/>
          <a:p>
            <a:r>
              <a:rPr lang="en-IN" sz="2400" b="1" dirty="0" smtClean="0">
                <a:solidFill>
                  <a:srgbClr val="002060"/>
                </a:solidFill>
                <a:latin typeface="Times New Roman" pitchFamily="18" charset="0"/>
                <a:cs typeface="Times New Roman" pitchFamily="18" charset="0"/>
              </a:rPr>
              <a:t/>
            </a:r>
            <a:br>
              <a:rPr lang="en-IN" sz="2400" b="1" dirty="0" smtClean="0">
                <a:solidFill>
                  <a:srgbClr val="002060"/>
                </a:solidFill>
                <a:latin typeface="Times New Roman" pitchFamily="18" charset="0"/>
                <a:cs typeface="Times New Roman" pitchFamily="18" charset="0"/>
              </a:rPr>
            </a:br>
            <a:r>
              <a:rPr lang="en-IN" sz="2400" b="1" dirty="0" smtClean="0">
                <a:solidFill>
                  <a:srgbClr val="002060"/>
                </a:solidFill>
                <a:latin typeface="Times New Roman" pitchFamily="18" charset="0"/>
                <a:cs typeface="Times New Roman" pitchFamily="18" charset="0"/>
              </a:rPr>
              <a:t> Major photogrammetric phases as a result of technological innovations </a:t>
            </a:r>
            <a:r>
              <a:rPr lang="en-IN" sz="2400" dirty="0" smtClean="0">
                <a:solidFill>
                  <a:srgbClr val="002060"/>
                </a:solidFill>
                <a:latin typeface="Times New Roman" pitchFamily="18" charset="0"/>
                <a:cs typeface="Times New Roman" pitchFamily="18" charset="0"/>
              </a:rPr>
              <a:t/>
            </a:r>
            <a:br>
              <a:rPr lang="en-IN" sz="2400" dirty="0" smtClean="0">
                <a:solidFill>
                  <a:srgbClr val="002060"/>
                </a:solidFill>
                <a:latin typeface="Times New Roman" pitchFamily="18" charset="0"/>
                <a:cs typeface="Times New Roman" pitchFamily="18" charset="0"/>
              </a:rPr>
            </a:br>
            <a:endParaRPr lang="en-IN" sz="2400" dirty="0">
              <a:solidFill>
                <a:srgbClr val="002060"/>
              </a:solidFill>
              <a:latin typeface="Times New Roman" pitchFamily="18" charset="0"/>
              <a:cs typeface="Times New Roman" pitchFamily="18" charset="0"/>
            </a:endParaRPr>
          </a:p>
        </p:txBody>
      </p:sp>
      <p:cxnSp>
        <p:nvCxnSpPr>
          <p:cNvPr id="7" name="Straight Connector 6"/>
          <p:cNvCxnSpPr/>
          <p:nvPr/>
        </p:nvCxnSpPr>
        <p:spPr>
          <a:xfrm>
            <a:off x="1295400" y="2209800"/>
            <a:ext cx="0" cy="4419600"/>
          </a:xfrm>
          <a:prstGeom prst="line">
            <a:avLst/>
          </a:prstGeom>
          <a:ln>
            <a:solidFill>
              <a:srgbClr val="002060"/>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a:off x="1219200" y="6553200"/>
            <a:ext cx="4572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a:off x="1219200" y="3733800"/>
            <a:ext cx="4572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p:nvCxnSpPr>
        <p:spPr>
          <a:xfrm>
            <a:off x="1219200" y="2286000"/>
            <a:ext cx="4572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p:nvCxnSpPr>
        <p:spPr>
          <a:xfrm>
            <a:off x="1219200" y="5181600"/>
            <a:ext cx="4572000"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sp>
        <p:nvSpPr>
          <p:cNvPr id="13" name="TextBox 12"/>
          <p:cNvSpPr txBox="1"/>
          <p:nvPr/>
        </p:nvSpPr>
        <p:spPr>
          <a:xfrm rot="16200000">
            <a:off x="996680" y="5721080"/>
            <a:ext cx="1356462" cy="307777"/>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IN" sz="1400" dirty="0" smtClean="0">
                <a:latin typeface="Times New Roman" pitchFamily="18" charset="0"/>
                <a:cs typeface="Times New Roman" pitchFamily="18" charset="0"/>
              </a:rPr>
              <a:t>First Generation</a:t>
            </a:r>
            <a:endParaRPr lang="en-IN" sz="1400" dirty="0">
              <a:latin typeface="Times New Roman" pitchFamily="18" charset="0"/>
              <a:cs typeface="Times New Roman" pitchFamily="18" charset="0"/>
            </a:endParaRPr>
          </a:p>
        </p:txBody>
      </p:sp>
      <p:sp>
        <p:nvSpPr>
          <p:cNvPr id="16" name="TextBox 15"/>
          <p:cNvSpPr txBox="1"/>
          <p:nvPr/>
        </p:nvSpPr>
        <p:spPr>
          <a:xfrm rot="16200000">
            <a:off x="1117326" y="3313942"/>
            <a:ext cx="3339616" cy="369332"/>
          </a:xfrm>
          <a:prstGeom prst="rect">
            <a:avLst/>
          </a:prstGeom>
        </p:spPr>
        <p:style>
          <a:lnRef idx="1">
            <a:schemeClr val="accent6"/>
          </a:lnRef>
          <a:fillRef idx="2">
            <a:schemeClr val="accent6"/>
          </a:fillRef>
          <a:effectRef idx="1">
            <a:schemeClr val="accent6"/>
          </a:effectRef>
          <a:fontRef idx="minor">
            <a:schemeClr val="dk1"/>
          </a:fontRef>
        </p:style>
        <p:txBody>
          <a:bodyPr wrap="square" rtlCol="0">
            <a:spAutoFit/>
          </a:bodyPr>
          <a:lstStyle/>
          <a:p>
            <a:r>
              <a:rPr lang="en-IN" dirty="0" err="1" smtClean="0">
                <a:latin typeface="Times New Roman" pitchFamily="18" charset="0"/>
                <a:cs typeface="Times New Roman" pitchFamily="18" charset="0"/>
              </a:rPr>
              <a:t>Analog</a:t>
            </a:r>
            <a:r>
              <a:rPr lang="en-IN" dirty="0" smtClean="0">
                <a:latin typeface="Times New Roman" pitchFamily="18" charset="0"/>
                <a:cs typeface="Times New Roman" pitchFamily="18" charset="0"/>
              </a:rPr>
              <a:t> </a:t>
            </a:r>
            <a:r>
              <a:rPr lang="en-IN" dirty="0" err="1" smtClean="0">
                <a:latin typeface="Times New Roman" pitchFamily="18" charset="0"/>
                <a:cs typeface="Times New Roman" pitchFamily="18" charset="0"/>
              </a:rPr>
              <a:t>Photogrammetry</a:t>
            </a:r>
            <a:endParaRPr lang="en-IN" dirty="0">
              <a:latin typeface="Times New Roman" pitchFamily="18" charset="0"/>
              <a:cs typeface="Times New Roman" pitchFamily="18" charset="0"/>
            </a:endParaRPr>
          </a:p>
        </p:txBody>
      </p:sp>
      <p:sp>
        <p:nvSpPr>
          <p:cNvPr id="17" name="TextBox 16"/>
          <p:cNvSpPr txBox="1"/>
          <p:nvPr/>
        </p:nvSpPr>
        <p:spPr>
          <a:xfrm rot="16200000">
            <a:off x="3100155" y="2642645"/>
            <a:ext cx="1904689" cy="276999"/>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IN" sz="1200" dirty="0" smtClean="0">
                <a:latin typeface="Times New Roman" pitchFamily="18" charset="0"/>
                <a:cs typeface="Times New Roman" pitchFamily="18" charset="0"/>
              </a:rPr>
              <a:t>Analytical </a:t>
            </a:r>
            <a:r>
              <a:rPr lang="en-IN" sz="1200" dirty="0" err="1" smtClean="0">
                <a:latin typeface="Times New Roman" pitchFamily="18" charset="0"/>
                <a:cs typeface="Times New Roman" pitchFamily="18" charset="0"/>
              </a:rPr>
              <a:t>Photogrammetry</a:t>
            </a:r>
            <a:endParaRPr lang="en-IN" sz="1200" dirty="0">
              <a:latin typeface="Times New Roman" pitchFamily="18" charset="0"/>
              <a:cs typeface="Times New Roman" pitchFamily="18" charset="0"/>
            </a:endParaRPr>
          </a:p>
        </p:txBody>
      </p:sp>
      <p:sp>
        <p:nvSpPr>
          <p:cNvPr id="18" name="TextBox 17"/>
          <p:cNvSpPr txBox="1"/>
          <p:nvPr/>
        </p:nvSpPr>
        <p:spPr>
          <a:xfrm rot="16200000">
            <a:off x="4953333" y="2285668"/>
            <a:ext cx="825867" cy="369332"/>
          </a:xfrm>
          <a:prstGeom prst="rect">
            <a:avLst/>
          </a:prstGeom>
        </p:spPr>
        <p:style>
          <a:lnRef idx="1">
            <a:schemeClr val="accent6"/>
          </a:lnRef>
          <a:fillRef idx="2">
            <a:schemeClr val="accent6"/>
          </a:fillRef>
          <a:effectRef idx="1">
            <a:schemeClr val="accent6"/>
          </a:effectRef>
          <a:fontRef idx="minor">
            <a:schemeClr val="dk1"/>
          </a:fontRef>
        </p:style>
        <p:txBody>
          <a:bodyPr wrap="none" rtlCol="0">
            <a:spAutoFit/>
          </a:bodyPr>
          <a:lstStyle/>
          <a:p>
            <a:r>
              <a:rPr lang="en-IN" dirty="0" smtClean="0">
                <a:latin typeface="Times New Roman" pitchFamily="18" charset="0"/>
                <a:cs typeface="Times New Roman" pitchFamily="18" charset="0"/>
              </a:rPr>
              <a:t>Digital</a:t>
            </a:r>
            <a:endParaRPr lang="en-IN" dirty="0">
              <a:latin typeface="Times New Roman" pitchFamily="18" charset="0"/>
              <a:cs typeface="Times New Roman" pitchFamily="18" charset="0"/>
            </a:endParaRPr>
          </a:p>
        </p:txBody>
      </p:sp>
      <p:sp>
        <p:nvSpPr>
          <p:cNvPr id="19" name="TextBox 18"/>
          <p:cNvSpPr txBox="1"/>
          <p:nvPr/>
        </p:nvSpPr>
        <p:spPr>
          <a:xfrm>
            <a:off x="533400" y="6031468"/>
            <a:ext cx="646331" cy="369332"/>
          </a:xfrm>
          <a:prstGeom prst="rect">
            <a:avLst/>
          </a:prstGeom>
          <a:noFill/>
        </p:spPr>
        <p:txBody>
          <a:bodyPr wrap="none" rtlCol="0">
            <a:spAutoFit/>
          </a:bodyPr>
          <a:lstStyle/>
          <a:p>
            <a:r>
              <a:rPr lang="en-IN" dirty="0" smtClean="0">
                <a:solidFill>
                  <a:srgbClr val="E33BCB"/>
                </a:solidFill>
                <a:latin typeface="Times New Roman" pitchFamily="18" charset="0"/>
                <a:cs typeface="Times New Roman" pitchFamily="18" charset="0"/>
              </a:rPr>
              <a:t>1850</a:t>
            </a:r>
            <a:endParaRPr lang="en-IN" dirty="0">
              <a:solidFill>
                <a:srgbClr val="E33BCB"/>
              </a:solidFill>
              <a:latin typeface="Times New Roman" pitchFamily="18" charset="0"/>
              <a:cs typeface="Times New Roman" pitchFamily="18" charset="0"/>
            </a:endParaRPr>
          </a:p>
        </p:txBody>
      </p:sp>
      <p:sp>
        <p:nvSpPr>
          <p:cNvPr id="20" name="TextBox 19"/>
          <p:cNvSpPr txBox="1"/>
          <p:nvPr/>
        </p:nvSpPr>
        <p:spPr>
          <a:xfrm>
            <a:off x="533400" y="4812268"/>
            <a:ext cx="646331" cy="369332"/>
          </a:xfrm>
          <a:prstGeom prst="rect">
            <a:avLst/>
          </a:prstGeom>
          <a:noFill/>
        </p:spPr>
        <p:txBody>
          <a:bodyPr wrap="none" rtlCol="0">
            <a:spAutoFit/>
          </a:bodyPr>
          <a:lstStyle/>
          <a:p>
            <a:r>
              <a:rPr lang="en-IN" dirty="0" smtClean="0">
                <a:solidFill>
                  <a:srgbClr val="E33BCB"/>
                </a:solidFill>
                <a:latin typeface="Times New Roman" pitchFamily="18" charset="0"/>
                <a:cs typeface="Times New Roman" pitchFamily="18" charset="0"/>
              </a:rPr>
              <a:t>1900</a:t>
            </a:r>
            <a:endParaRPr lang="en-IN" dirty="0">
              <a:solidFill>
                <a:srgbClr val="E33BCB"/>
              </a:solidFill>
              <a:latin typeface="Times New Roman" pitchFamily="18" charset="0"/>
              <a:cs typeface="Times New Roman" pitchFamily="18" charset="0"/>
            </a:endParaRPr>
          </a:p>
        </p:txBody>
      </p:sp>
      <p:sp>
        <p:nvSpPr>
          <p:cNvPr id="21" name="TextBox 20"/>
          <p:cNvSpPr txBox="1"/>
          <p:nvPr/>
        </p:nvSpPr>
        <p:spPr>
          <a:xfrm>
            <a:off x="609600" y="3593068"/>
            <a:ext cx="646331" cy="369332"/>
          </a:xfrm>
          <a:prstGeom prst="rect">
            <a:avLst/>
          </a:prstGeom>
          <a:noFill/>
        </p:spPr>
        <p:txBody>
          <a:bodyPr wrap="square" rtlCol="0">
            <a:spAutoFit/>
          </a:bodyPr>
          <a:lstStyle/>
          <a:p>
            <a:r>
              <a:rPr lang="en-IN" dirty="0" smtClean="0">
                <a:solidFill>
                  <a:srgbClr val="E33BCB"/>
                </a:solidFill>
                <a:latin typeface="Times New Roman" pitchFamily="18" charset="0"/>
                <a:cs typeface="Times New Roman" pitchFamily="18" charset="0"/>
              </a:rPr>
              <a:t>1950</a:t>
            </a:r>
            <a:endParaRPr lang="en-IN" dirty="0">
              <a:solidFill>
                <a:srgbClr val="E33BCB"/>
              </a:solidFill>
              <a:latin typeface="Times New Roman" pitchFamily="18" charset="0"/>
              <a:cs typeface="Times New Roman" pitchFamily="18" charset="0"/>
            </a:endParaRPr>
          </a:p>
        </p:txBody>
      </p:sp>
      <p:sp>
        <p:nvSpPr>
          <p:cNvPr id="22" name="TextBox 21"/>
          <p:cNvSpPr txBox="1"/>
          <p:nvPr/>
        </p:nvSpPr>
        <p:spPr>
          <a:xfrm>
            <a:off x="533400" y="2373868"/>
            <a:ext cx="671979" cy="369332"/>
          </a:xfrm>
          <a:prstGeom prst="rect">
            <a:avLst/>
          </a:prstGeom>
          <a:noFill/>
        </p:spPr>
        <p:txBody>
          <a:bodyPr wrap="none" rtlCol="0">
            <a:spAutoFit/>
          </a:bodyPr>
          <a:lstStyle/>
          <a:p>
            <a:r>
              <a:rPr lang="en-IN" dirty="0" smtClean="0">
                <a:solidFill>
                  <a:srgbClr val="E33BCB"/>
                </a:solidFill>
                <a:latin typeface="Times New Roman" pitchFamily="18" charset="0"/>
                <a:cs typeface="Times New Roman" pitchFamily="18" charset="0"/>
              </a:rPr>
              <a:t>2000</a:t>
            </a:r>
            <a:endParaRPr lang="en-IN" dirty="0">
              <a:solidFill>
                <a:srgbClr val="E33BCB"/>
              </a:solidFill>
              <a:latin typeface="Times New Roman" pitchFamily="18" charset="0"/>
              <a:cs typeface="Times New Roman" pitchFamily="18" charset="0"/>
            </a:endParaRPr>
          </a:p>
        </p:txBody>
      </p:sp>
      <p:sp>
        <p:nvSpPr>
          <p:cNvPr id="23" name="TextBox 22"/>
          <p:cNvSpPr txBox="1"/>
          <p:nvPr/>
        </p:nvSpPr>
        <p:spPr>
          <a:xfrm>
            <a:off x="5943600" y="6336268"/>
            <a:ext cx="2739596" cy="369332"/>
          </a:xfrm>
          <a:prstGeom prst="rect">
            <a:avLst/>
          </a:prstGeom>
          <a:noFill/>
        </p:spPr>
        <p:txBody>
          <a:bodyPr wrap="none" rtlCol="0">
            <a:spAutoFit/>
          </a:bodyPr>
          <a:lstStyle/>
          <a:p>
            <a:r>
              <a:rPr lang="en-IN" dirty="0" smtClean="0">
                <a:solidFill>
                  <a:srgbClr val="FF0000"/>
                </a:solidFill>
              </a:rPr>
              <a:t>Invention of Photography</a:t>
            </a:r>
            <a:endParaRPr lang="en-IN" dirty="0">
              <a:solidFill>
                <a:srgbClr val="FF0000"/>
              </a:solidFill>
            </a:endParaRPr>
          </a:p>
        </p:txBody>
      </p:sp>
      <p:sp>
        <p:nvSpPr>
          <p:cNvPr id="24" name="TextBox 23"/>
          <p:cNvSpPr txBox="1"/>
          <p:nvPr/>
        </p:nvSpPr>
        <p:spPr>
          <a:xfrm>
            <a:off x="5943600" y="4953000"/>
            <a:ext cx="2317366" cy="369332"/>
          </a:xfrm>
          <a:prstGeom prst="rect">
            <a:avLst/>
          </a:prstGeom>
          <a:noFill/>
        </p:spPr>
        <p:txBody>
          <a:bodyPr wrap="none" rtlCol="0">
            <a:spAutoFit/>
          </a:bodyPr>
          <a:lstStyle/>
          <a:p>
            <a:r>
              <a:rPr lang="en-IN" dirty="0" smtClean="0">
                <a:solidFill>
                  <a:srgbClr val="FF0000"/>
                </a:solidFill>
              </a:rPr>
              <a:t>Invention of Airplane</a:t>
            </a:r>
            <a:endParaRPr lang="en-IN" dirty="0">
              <a:solidFill>
                <a:srgbClr val="FF0000"/>
              </a:solidFill>
            </a:endParaRPr>
          </a:p>
        </p:txBody>
      </p:sp>
      <p:sp>
        <p:nvSpPr>
          <p:cNvPr id="25" name="TextBox 24"/>
          <p:cNvSpPr txBox="1"/>
          <p:nvPr/>
        </p:nvSpPr>
        <p:spPr>
          <a:xfrm>
            <a:off x="5943600" y="3516868"/>
            <a:ext cx="2473241" cy="369332"/>
          </a:xfrm>
          <a:prstGeom prst="rect">
            <a:avLst/>
          </a:prstGeom>
          <a:noFill/>
        </p:spPr>
        <p:txBody>
          <a:bodyPr wrap="none" rtlCol="0">
            <a:spAutoFit/>
          </a:bodyPr>
          <a:lstStyle/>
          <a:p>
            <a:r>
              <a:rPr lang="en-IN" dirty="0" smtClean="0">
                <a:solidFill>
                  <a:srgbClr val="FF0000"/>
                </a:solidFill>
              </a:rPr>
              <a:t>Invention of Computer</a:t>
            </a:r>
            <a:endParaRPr lang="en-IN" dirty="0">
              <a:solidFill>
                <a:srgbClr val="FF0000"/>
              </a:solidFill>
            </a:endParaRPr>
          </a:p>
        </p:txBody>
      </p:sp>
      <p:sp>
        <p:nvSpPr>
          <p:cNvPr id="26" name="Content Placeholder 4"/>
          <p:cNvSpPr>
            <a:spLocks noGrp="1"/>
          </p:cNvSpPr>
          <p:nvPr>
            <p:ph sz="half" idx="2"/>
          </p:nvPr>
        </p:nvSpPr>
        <p:spPr>
          <a:xfrm>
            <a:off x="7391400" y="548485"/>
            <a:ext cx="1752600" cy="518315"/>
          </a:xfrm>
        </p:spPr>
        <p:txBody>
          <a:bodyPr/>
          <a:lstStyle/>
          <a:p>
            <a:pPr algn="r">
              <a:buNone/>
            </a:pPr>
            <a:r>
              <a:rPr lang="en-IN" dirty="0" smtClean="0">
                <a:solidFill>
                  <a:srgbClr val="5E1ED0"/>
                </a:solidFill>
              </a:rPr>
              <a:t>Contd....</a:t>
            </a:r>
            <a:endParaRPr lang="en-IN" dirty="0">
              <a:solidFill>
                <a:srgbClr val="5E1ED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grpId="0" nodeType="clickEffect">
                                  <p:stCondLst>
                                    <p:cond delay="0"/>
                                  </p:stCondLst>
                                  <p:childTnLst>
                                    <p:set>
                                      <p:cBhvr>
                                        <p:cTn id="24" dur="1" fill="hold">
                                          <p:stCondLst>
                                            <p:cond delay="0"/>
                                          </p:stCondLst>
                                        </p:cTn>
                                        <p:tgtEl>
                                          <p:spTgt spid="19">
                                            <p:txEl>
                                              <p:pRg st="0" end="0"/>
                                            </p:txEl>
                                          </p:spTgt>
                                        </p:tgtEl>
                                        <p:attrNameLst>
                                          <p:attrName>style.visibility</p:attrName>
                                        </p:attrNameLst>
                                      </p:cBhvr>
                                      <p:to>
                                        <p:strVal val="visible"/>
                                      </p:to>
                                    </p:set>
                                    <p:animEffect transition="in" filter="fade">
                                      <p:cBhvr>
                                        <p:cTn id="25" dur="2000"/>
                                        <p:tgtEl>
                                          <p:spTgt spid="19">
                                            <p:txEl>
                                              <p:pRg st="0" end="0"/>
                                            </p:txEl>
                                          </p:spTgt>
                                        </p:tgtEl>
                                      </p:cBhvr>
                                    </p:animEffect>
                                  </p:childTnLst>
                                </p:cTn>
                              </p:par>
                            </p:childTnLst>
                          </p:cTn>
                        </p:par>
                      </p:childTnLst>
                    </p:cTn>
                  </p:par>
                  <p:par>
                    <p:cTn id="26" fill="hold">
                      <p:stCondLst>
                        <p:cond delay="indefinite"/>
                      </p:stCondLst>
                      <p:childTnLst>
                        <p:par>
                          <p:cTn id="27" fill="hold">
                            <p:stCondLst>
                              <p:cond delay="0"/>
                            </p:stCondLst>
                            <p:childTnLst>
                              <p:par>
                                <p:cTn id="28" presetID="10" presetClass="entr" presetSubtype="0" fill="hold" grpId="0" nodeType="clickEffect">
                                  <p:stCondLst>
                                    <p:cond delay="0"/>
                                  </p:stCondLst>
                                  <p:childTnLst>
                                    <p:set>
                                      <p:cBhvr>
                                        <p:cTn id="29" dur="1" fill="hold">
                                          <p:stCondLst>
                                            <p:cond delay="0"/>
                                          </p:stCondLst>
                                        </p:cTn>
                                        <p:tgtEl>
                                          <p:spTgt spid="23">
                                            <p:txEl>
                                              <p:pRg st="0" end="0"/>
                                            </p:txEl>
                                          </p:spTgt>
                                        </p:tgtEl>
                                        <p:attrNameLst>
                                          <p:attrName>style.visibility</p:attrName>
                                        </p:attrNameLst>
                                      </p:cBhvr>
                                      <p:to>
                                        <p:strVal val="visible"/>
                                      </p:to>
                                    </p:set>
                                    <p:animEffect transition="in" filter="fade">
                                      <p:cBhvr>
                                        <p:cTn id="30" dur="2000"/>
                                        <p:tgtEl>
                                          <p:spTgt spid="23">
                                            <p:txEl>
                                              <p:pRg st="0" end="0"/>
                                            </p:txEl>
                                          </p:spTgt>
                                        </p:tgtEl>
                                      </p:cBhvr>
                                    </p:animEffect>
                                  </p:childTnLst>
                                </p:cTn>
                              </p:par>
                            </p:childTnLst>
                          </p:cTn>
                        </p:par>
                      </p:childTnLst>
                    </p:cTn>
                  </p:par>
                  <p:par>
                    <p:cTn id="31" fill="hold">
                      <p:stCondLst>
                        <p:cond delay="indefinite"/>
                      </p:stCondLst>
                      <p:childTnLst>
                        <p:par>
                          <p:cTn id="32" fill="hold">
                            <p:stCondLst>
                              <p:cond delay="0"/>
                            </p:stCondLst>
                            <p:childTnLst>
                              <p:par>
                                <p:cTn id="33" presetID="10" presetClass="entr" presetSubtype="0" fill="hold" grpId="0" nodeType="clickEffect">
                                  <p:stCondLst>
                                    <p:cond delay="0"/>
                                  </p:stCondLst>
                                  <p:childTnLst>
                                    <p:set>
                                      <p:cBhvr>
                                        <p:cTn id="34" dur="1" fill="hold">
                                          <p:stCondLst>
                                            <p:cond delay="0"/>
                                          </p:stCondLst>
                                        </p:cTn>
                                        <p:tgtEl>
                                          <p:spTgt spid="13">
                                            <p:bg/>
                                          </p:spTgt>
                                        </p:tgtEl>
                                        <p:attrNameLst>
                                          <p:attrName>style.visibility</p:attrName>
                                        </p:attrNameLst>
                                      </p:cBhvr>
                                      <p:to>
                                        <p:strVal val="visible"/>
                                      </p:to>
                                    </p:set>
                                    <p:animEffect transition="in" filter="fade">
                                      <p:cBhvr>
                                        <p:cTn id="35" dur="2000"/>
                                        <p:tgtEl>
                                          <p:spTgt spid="13">
                                            <p:bg/>
                                          </p:spTgt>
                                        </p:tgtEl>
                                      </p:cBhvr>
                                    </p:animEffect>
                                  </p:childTnLst>
                                </p:cTn>
                              </p:par>
                            </p:childTnLst>
                          </p:cTn>
                        </p:par>
                      </p:childTnLst>
                    </p:cTn>
                  </p:par>
                  <p:par>
                    <p:cTn id="36" fill="hold">
                      <p:stCondLst>
                        <p:cond delay="indefinite"/>
                      </p:stCondLst>
                      <p:childTnLst>
                        <p:par>
                          <p:cTn id="37" fill="hold">
                            <p:stCondLst>
                              <p:cond delay="0"/>
                            </p:stCondLst>
                            <p:childTnLst>
                              <p:par>
                                <p:cTn id="38" presetID="10" presetClass="entr" presetSubtype="0" fill="hold" grpId="0" nodeType="clickEffect">
                                  <p:stCondLst>
                                    <p:cond delay="0"/>
                                  </p:stCondLst>
                                  <p:childTnLst>
                                    <p:set>
                                      <p:cBhvr>
                                        <p:cTn id="39" dur="1" fill="hold">
                                          <p:stCondLst>
                                            <p:cond delay="0"/>
                                          </p:stCondLst>
                                        </p:cTn>
                                        <p:tgtEl>
                                          <p:spTgt spid="13">
                                            <p:txEl>
                                              <p:pRg st="0" end="0"/>
                                            </p:txEl>
                                          </p:spTgt>
                                        </p:tgtEl>
                                        <p:attrNameLst>
                                          <p:attrName>style.visibility</p:attrName>
                                        </p:attrNameLst>
                                      </p:cBhvr>
                                      <p:to>
                                        <p:strVal val="visible"/>
                                      </p:to>
                                    </p:set>
                                    <p:animEffect transition="in" filter="fade">
                                      <p:cBhvr>
                                        <p:cTn id="40" dur="2000"/>
                                        <p:tgtEl>
                                          <p:spTgt spid="13">
                                            <p:txEl>
                                              <p:pRg st="0" end="0"/>
                                            </p:txEl>
                                          </p:spTgt>
                                        </p:tgtEl>
                                      </p:cBhvr>
                                    </p:animEffect>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nodeType="clickEffect">
                                  <p:stCondLst>
                                    <p:cond delay="0"/>
                                  </p:stCondLst>
                                  <p:childTnLst>
                                    <p:set>
                                      <p:cBhvr>
                                        <p:cTn id="44" dur="1" fill="hold">
                                          <p:stCondLst>
                                            <p:cond delay="0"/>
                                          </p:stCondLst>
                                        </p:cTn>
                                        <p:tgtEl>
                                          <p:spTgt spid="12"/>
                                        </p:tgtEl>
                                        <p:attrNameLst>
                                          <p:attrName>style.visibility</p:attrName>
                                        </p:attrNameLst>
                                      </p:cBhvr>
                                      <p:to>
                                        <p:strVal val="visible"/>
                                      </p:to>
                                    </p:set>
                                    <p:anim calcmode="lin" valueType="num">
                                      <p:cBhvr additive="base">
                                        <p:cTn id="45" dur="500" fill="hold"/>
                                        <p:tgtEl>
                                          <p:spTgt spid="12"/>
                                        </p:tgtEl>
                                        <p:attrNameLst>
                                          <p:attrName>ppt_x</p:attrName>
                                        </p:attrNameLst>
                                      </p:cBhvr>
                                      <p:tavLst>
                                        <p:tav tm="0">
                                          <p:val>
                                            <p:strVal val="#ppt_x"/>
                                          </p:val>
                                        </p:tav>
                                        <p:tav tm="100000">
                                          <p:val>
                                            <p:strVal val="#ppt_x"/>
                                          </p:val>
                                        </p:tav>
                                      </p:tavLst>
                                    </p:anim>
                                    <p:anim calcmode="lin" valueType="num">
                                      <p:cBhvr additive="base">
                                        <p:cTn id="4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grpId="0" nodeType="clickEffect">
                                  <p:stCondLst>
                                    <p:cond delay="0"/>
                                  </p:stCondLst>
                                  <p:childTnLst>
                                    <p:set>
                                      <p:cBhvr>
                                        <p:cTn id="50" dur="1" fill="hold">
                                          <p:stCondLst>
                                            <p:cond delay="0"/>
                                          </p:stCondLst>
                                        </p:cTn>
                                        <p:tgtEl>
                                          <p:spTgt spid="20">
                                            <p:txEl>
                                              <p:pRg st="0" end="0"/>
                                            </p:txEl>
                                          </p:spTgt>
                                        </p:tgtEl>
                                        <p:attrNameLst>
                                          <p:attrName>style.visibility</p:attrName>
                                        </p:attrNameLst>
                                      </p:cBhvr>
                                      <p:to>
                                        <p:strVal val="visible"/>
                                      </p:to>
                                    </p:set>
                                    <p:animEffect transition="in" filter="fade">
                                      <p:cBhvr>
                                        <p:cTn id="51" dur="2000"/>
                                        <p:tgtEl>
                                          <p:spTgt spid="20">
                                            <p:txEl>
                                              <p:pRg st="0" end="0"/>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grpId="0" nodeType="clickEffect">
                                  <p:stCondLst>
                                    <p:cond delay="0"/>
                                  </p:stCondLst>
                                  <p:childTnLst>
                                    <p:set>
                                      <p:cBhvr>
                                        <p:cTn id="55" dur="1" fill="hold">
                                          <p:stCondLst>
                                            <p:cond delay="0"/>
                                          </p:stCondLst>
                                        </p:cTn>
                                        <p:tgtEl>
                                          <p:spTgt spid="24">
                                            <p:txEl>
                                              <p:pRg st="0" end="0"/>
                                            </p:txEl>
                                          </p:spTgt>
                                        </p:tgtEl>
                                        <p:attrNameLst>
                                          <p:attrName>style.visibility</p:attrName>
                                        </p:attrNameLst>
                                      </p:cBhvr>
                                      <p:to>
                                        <p:strVal val="visible"/>
                                      </p:to>
                                    </p:set>
                                    <p:animEffect transition="in" filter="fade">
                                      <p:cBhvr>
                                        <p:cTn id="56" dur="2000"/>
                                        <p:tgtEl>
                                          <p:spTgt spid="24">
                                            <p:txEl>
                                              <p:pRg st="0" end="0"/>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22" presetClass="entr" presetSubtype="4" fill="hold" nodeType="clickEffect">
                                  <p:stCondLst>
                                    <p:cond delay="0"/>
                                  </p:stCondLst>
                                  <p:childTnLst>
                                    <p:set>
                                      <p:cBhvr>
                                        <p:cTn id="60" dur="1" fill="hold">
                                          <p:stCondLst>
                                            <p:cond delay="0"/>
                                          </p:stCondLst>
                                        </p:cTn>
                                        <p:tgtEl>
                                          <p:spTgt spid="10"/>
                                        </p:tgtEl>
                                        <p:attrNameLst>
                                          <p:attrName>style.visibility</p:attrName>
                                        </p:attrNameLst>
                                      </p:cBhvr>
                                      <p:to>
                                        <p:strVal val="visible"/>
                                      </p:to>
                                    </p:set>
                                    <p:animEffect transition="in" filter="wipe(down)">
                                      <p:cBhvr>
                                        <p:cTn id="61" dur="500"/>
                                        <p:tgtEl>
                                          <p:spTgt spid="10"/>
                                        </p:tgtEl>
                                      </p:cBhvr>
                                    </p:animEffect>
                                  </p:childTnLst>
                                </p:cTn>
                              </p:par>
                            </p:childTnLst>
                          </p:cTn>
                        </p:par>
                      </p:childTnLst>
                    </p:cTn>
                  </p:par>
                  <p:par>
                    <p:cTn id="62" fill="hold">
                      <p:stCondLst>
                        <p:cond delay="indefinite"/>
                      </p:stCondLst>
                      <p:childTnLst>
                        <p:par>
                          <p:cTn id="63" fill="hold">
                            <p:stCondLst>
                              <p:cond delay="0"/>
                            </p:stCondLst>
                            <p:childTnLst>
                              <p:par>
                                <p:cTn id="64" presetID="10" presetClass="entr" presetSubtype="0" fill="hold" grpId="0" nodeType="clickEffect">
                                  <p:stCondLst>
                                    <p:cond delay="0"/>
                                  </p:stCondLst>
                                  <p:childTnLst>
                                    <p:set>
                                      <p:cBhvr>
                                        <p:cTn id="65" dur="1" fill="hold">
                                          <p:stCondLst>
                                            <p:cond delay="0"/>
                                          </p:stCondLst>
                                        </p:cTn>
                                        <p:tgtEl>
                                          <p:spTgt spid="21">
                                            <p:txEl>
                                              <p:pRg st="0" end="0"/>
                                            </p:txEl>
                                          </p:spTgt>
                                        </p:tgtEl>
                                        <p:attrNameLst>
                                          <p:attrName>style.visibility</p:attrName>
                                        </p:attrNameLst>
                                      </p:cBhvr>
                                      <p:to>
                                        <p:strVal val="visible"/>
                                      </p:to>
                                    </p:set>
                                    <p:animEffect transition="in" filter="fade">
                                      <p:cBhvr>
                                        <p:cTn id="66" dur="2000"/>
                                        <p:tgtEl>
                                          <p:spTgt spid="21">
                                            <p:txEl>
                                              <p:pRg st="0" end="0"/>
                                            </p:txEl>
                                          </p:spTgt>
                                        </p:tgtEl>
                                      </p:cBhvr>
                                    </p:animEffect>
                                  </p:childTnLst>
                                </p:cTn>
                              </p:par>
                            </p:childTnLst>
                          </p:cTn>
                        </p:par>
                      </p:childTnLst>
                    </p:cTn>
                  </p:par>
                  <p:par>
                    <p:cTn id="67" fill="hold">
                      <p:stCondLst>
                        <p:cond delay="indefinite"/>
                      </p:stCondLst>
                      <p:childTnLst>
                        <p:par>
                          <p:cTn id="68" fill="hold">
                            <p:stCondLst>
                              <p:cond delay="0"/>
                            </p:stCondLst>
                            <p:childTnLst>
                              <p:par>
                                <p:cTn id="69" presetID="10" presetClass="entr" presetSubtype="0" fill="hold" grpId="0" nodeType="clickEffect">
                                  <p:stCondLst>
                                    <p:cond delay="0"/>
                                  </p:stCondLst>
                                  <p:childTnLst>
                                    <p:set>
                                      <p:cBhvr>
                                        <p:cTn id="70" dur="1" fill="hold">
                                          <p:stCondLst>
                                            <p:cond delay="0"/>
                                          </p:stCondLst>
                                        </p:cTn>
                                        <p:tgtEl>
                                          <p:spTgt spid="25">
                                            <p:txEl>
                                              <p:pRg st="0" end="0"/>
                                            </p:txEl>
                                          </p:spTgt>
                                        </p:tgtEl>
                                        <p:attrNameLst>
                                          <p:attrName>style.visibility</p:attrName>
                                        </p:attrNameLst>
                                      </p:cBhvr>
                                      <p:to>
                                        <p:strVal val="visible"/>
                                      </p:to>
                                    </p:set>
                                    <p:animEffect transition="in" filter="fade">
                                      <p:cBhvr>
                                        <p:cTn id="71" dur="2000"/>
                                        <p:tgtEl>
                                          <p:spTgt spid="25">
                                            <p:txEl>
                                              <p:pRg st="0" end="0"/>
                                            </p:txEl>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6">
                                            <p:bg/>
                                          </p:spTgt>
                                        </p:tgtEl>
                                        <p:attrNameLst>
                                          <p:attrName>style.visibility</p:attrName>
                                        </p:attrNameLst>
                                      </p:cBhvr>
                                      <p:to>
                                        <p:strVal val="visible"/>
                                      </p:to>
                                    </p:set>
                                    <p:animEffect transition="in" filter="wipe(down)">
                                      <p:cBhvr>
                                        <p:cTn id="76" dur="500"/>
                                        <p:tgtEl>
                                          <p:spTgt spid="16">
                                            <p:bg/>
                                          </p:spTgt>
                                        </p:tgtEl>
                                      </p:cBhvr>
                                    </p:animEffect>
                                  </p:childTnLst>
                                </p:cTn>
                              </p:par>
                            </p:childTnLst>
                          </p:cTn>
                        </p:par>
                      </p:childTnLst>
                    </p:cTn>
                  </p:par>
                  <p:par>
                    <p:cTn id="77" fill="hold">
                      <p:stCondLst>
                        <p:cond delay="indefinite"/>
                      </p:stCondLst>
                      <p:childTnLst>
                        <p:par>
                          <p:cTn id="78" fill="hold">
                            <p:stCondLst>
                              <p:cond delay="0"/>
                            </p:stCondLst>
                            <p:childTnLst>
                              <p:par>
                                <p:cTn id="79" presetID="22" presetClass="entr" presetSubtype="4" fill="hold" grpId="0" nodeType="clickEffect">
                                  <p:stCondLst>
                                    <p:cond delay="0"/>
                                  </p:stCondLst>
                                  <p:childTnLst>
                                    <p:set>
                                      <p:cBhvr>
                                        <p:cTn id="80" dur="1" fill="hold">
                                          <p:stCondLst>
                                            <p:cond delay="0"/>
                                          </p:stCondLst>
                                        </p:cTn>
                                        <p:tgtEl>
                                          <p:spTgt spid="16">
                                            <p:txEl>
                                              <p:pRg st="0" end="0"/>
                                            </p:txEl>
                                          </p:spTgt>
                                        </p:tgtEl>
                                        <p:attrNameLst>
                                          <p:attrName>style.visibility</p:attrName>
                                        </p:attrNameLst>
                                      </p:cBhvr>
                                      <p:to>
                                        <p:strVal val="visible"/>
                                      </p:to>
                                    </p:set>
                                    <p:animEffect transition="in" filter="wipe(down)">
                                      <p:cBhvr>
                                        <p:cTn id="81" dur="500"/>
                                        <p:tgtEl>
                                          <p:spTgt spid="16">
                                            <p:txEl>
                                              <p:pRg st="0" end="0"/>
                                            </p:txEl>
                                          </p:spTgt>
                                        </p:tgtEl>
                                      </p:cBhvr>
                                    </p:animEffect>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17">
                                            <p:bg/>
                                          </p:spTgt>
                                        </p:tgtEl>
                                        <p:attrNameLst>
                                          <p:attrName>style.visibility</p:attrName>
                                        </p:attrNameLst>
                                      </p:cBhvr>
                                      <p:to>
                                        <p:strVal val="visible"/>
                                      </p:to>
                                    </p:set>
                                    <p:animEffect transition="in" filter="fade">
                                      <p:cBhvr>
                                        <p:cTn id="86" dur="2000"/>
                                        <p:tgtEl>
                                          <p:spTgt spid="17">
                                            <p:bg/>
                                          </p:spTgt>
                                        </p:tgtEl>
                                      </p:cBhvr>
                                    </p:animEffect>
                                  </p:childTnLst>
                                </p:cTn>
                              </p:par>
                            </p:childTnLst>
                          </p:cTn>
                        </p:par>
                      </p:childTnLst>
                    </p:cTn>
                  </p:par>
                  <p:par>
                    <p:cTn id="87" fill="hold">
                      <p:stCondLst>
                        <p:cond delay="indefinite"/>
                      </p:stCondLst>
                      <p:childTnLst>
                        <p:par>
                          <p:cTn id="88" fill="hold">
                            <p:stCondLst>
                              <p:cond delay="0"/>
                            </p:stCondLst>
                            <p:childTnLst>
                              <p:par>
                                <p:cTn id="89" presetID="10" presetClass="entr" presetSubtype="0" fill="hold" grpId="0" nodeType="clickEffect">
                                  <p:stCondLst>
                                    <p:cond delay="0"/>
                                  </p:stCondLst>
                                  <p:childTnLst>
                                    <p:set>
                                      <p:cBhvr>
                                        <p:cTn id="90" dur="1" fill="hold">
                                          <p:stCondLst>
                                            <p:cond delay="0"/>
                                          </p:stCondLst>
                                        </p:cTn>
                                        <p:tgtEl>
                                          <p:spTgt spid="17">
                                            <p:txEl>
                                              <p:pRg st="0" end="0"/>
                                            </p:txEl>
                                          </p:spTgt>
                                        </p:tgtEl>
                                        <p:attrNameLst>
                                          <p:attrName>style.visibility</p:attrName>
                                        </p:attrNameLst>
                                      </p:cBhvr>
                                      <p:to>
                                        <p:strVal val="visible"/>
                                      </p:to>
                                    </p:set>
                                    <p:animEffect transition="in" filter="fade">
                                      <p:cBhvr>
                                        <p:cTn id="91" dur="2000"/>
                                        <p:tgtEl>
                                          <p:spTgt spid="17">
                                            <p:txEl>
                                              <p:pRg st="0" end="0"/>
                                            </p:txEl>
                                          </p:spTgt>
                                        </p:tgtEl>
                                      </p:cBhvr>
                                    </p:animEffect>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nodeType="clickEffect">
                                  <p:stCondLst>
                                    <p:cond delay="0"/>
                                  </p:stCondLst>
                                  <p:childTnLst>
                                    <p:set>
                                      <p:cBhvr>
                                        <p:cTn id="95" dur="1" fill="hold">
                                          <p:stCondLst>
                                            <p:cond delay="0"/>
                                          </p:stCondLst>
                                        </p:cTn>
                                        <p:tgtEl>
                                          <p:spTgt spid="11"/>
                                        </p:tgtEl>
                                        <p:attrNameLst>
                                          <p:attrName>style.visibility</p:attrName>
                                        </p:attrNameLst>
                                      </p:cBhvr>
                                      <p:to>
                                        <p:strVal val="visible"/>
                                      </p:to>
                                    </p:set>
                                    <p:anim calcmode="lin" valueType="num">
                                      <p:cBhvr additive="base">
                                        <p:cTn id="96" dur="500" fill="hold"/>
                                        <p:tgtEl>
                                          <p:spTgt spid="11"/>
                                        </p:tgtEl>
                                        <p:attrNameLst>
                                          <p:attrName>ppt_x</p:attrName>
                                        </p:attrNameLst>
                                      </p:cBhvr>
                                      <p:tavLst>
                                        <p:tav tm="0">
                                          <p:val>
                                            <p:strVal val="#ppt_x"/>
                                          </p:val>
                                        </p:tav>
                                        <p:tav tm="100000">
                                          <p:val>
                                            <p:strVal val="#ppt_x"/>
                                          </p:val>
                                        </p:tav>
                                      </p:tavLst>
                                    </p:anim>
                                    <p:anim calcmode="lin" valueType="num">
                                      <p:cBhvr additive="base">
                                        <p:cTn id="97"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2" presetClass="entr" presetSubtype="4" fill="hold" grpId="0" nodeType="clickEffect">
                                  <p:stCondLst>
                                    <p:cond delay="0"/>
                                  </p:stCondLst>
                                  <p:childTnLst>
                                    <p:set>
                                      <p:cBhvr>
                                        <p:cTn id="101" dur="1" fill="hold">
                                          <p:stCondLst>
                                            <p:cond delay="0"/>
                                          </p:stCondLst>
                                        </p:cTn>
                                        <p:tgtEl>
                                          <p:spTgt spid="22">
                                            <p:txEl>
                                              <p:pRg st="0" end="0"/>
                                            </p:txEl>
                                          </p:spTgt>
                                        </p:tgtEl>
                                        <p:attrNameLst>
                                          <p:attrName>style.visibility</p:attrName>
                                        </p:attrNameLst>
                                      </p:cBhvr>
                                      <p:to>
                                        <p:strVal val="visible"/>
                                      </p:to>
                                    </p:set>
                                    <p:animEffect transition="in" filter="wipe(down)">
                                      <p:cBhvr>
                                        <p:cTn id="102" dur="500"/>
                                        <p:tgtEl>
                                          <p:spTgt spid="22">
                                            <p:txEl>
                                              <p:pRg st="0" end="0"/>
                                            </p:txEl>
                                          </p:spTgt>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8">
                                            <p:bg/>
                                          </p:spTgt>
                                        </p:tgtEl>
                                        <p:attrNameLst>
                                          <p:attrName>style.visibility</p:attrName>
                                        </p:attrNameLst>
                                      </p:cBhvr>
                                      <p:to>
                                        <p:strVal val="visible"/>
                                      </p:to>
                                    </p:set>
                                    <p:animEffect transition="in" filter="fade">
                                      <p:cBhvr>
                                        <p:cTn id="107" dur="2000"/>
                                        <p:tgtEl>
                                          <p:spTgt spid="18">
                                            <p:bg/>
                                          </p:spTgt>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8">
                                            <p:txEl>
                                              <p:pRg st="0" end="0"/>
                                            </p:txEl>
                                          </p:spTgt>
                                        </p:tgtEl>
                                        <p:attrNameLst>
                                          <p:attrName>style.visibility</p:attrName>
                                        </p:attrNameLst>
                                      </p:cBhvr>
                                      <p:to>
                                        <p:strVal val="visible"/>
                                      </p:to>
                                    </p:set>
                                    <p:animEffect transition="in" filter="fade">
                                      <p:cBhvr>
                                        <p:cTn id="112" dur="2000"/>
                                        <p:tgtEl>
                                          <p:spTgt spid="1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13" grpId="0" build="p" animBg="1"/>
      <p:bldP spid="16" grpId="0" build="p" animBg="1"/>
      <p:bldP spid="17" grpId="0" build="p" animBg="1"/>
      <p:bldP spid="18" grpId="0" build="p" animBg="1"/>
      <p:bldP spid="19" grpId="0" build="p"/>
      <p:bldP spid="20" grpId="0" build="p"/>
      <p:bldP spid="21" grpId="0" build="p"/>
      <p:bldP spid="22" grpId="0" build="p"/>
      <p:bldP spid="23" grpId="0" build="p"/>
      <p:bldP spid="24" grpId="0" build="p"/>
      <p:bldP spid="25"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1143000"/>
          </a:xfrm>
        </p:spPr>
        <p:txBody>
          <a:bodyPr>
            <a:normAutofit/>
          </a:bodyPr>
          <a:lstStyle/>
          <a:p>
            <a:pPr algn="ctr"/>
            <a:r>
              <a:rPr lang="en-GB" sz="2800" b="1" dirty="0" smtClean="0">
                <a:solidFill>
                  <a:srgbClr val="C00000"/>
                </a:solidFill>
                <a:latin typeface="Times New Roman" pitchFamily="18" charset="0"/>
                <a:cs typeface="Times New Roman" pitchFamily="18" charset="0"/>
              </a:rPr>
              <a:t>Advantages of </a:t>
            </a:r>
            <a:r>
              <a:rPr lang="en-GB" sz="2800" b="1" dirty="0" err="1" smtClean="0">
                <a:solidFill>
                  <a:srgbClr val="C00000"/>
                </a:solidFill>
                <a:latin typeface="Times New Roman" pitchFamily="18" charset="0"/>
                <a:cs typeface="Times New Roman" pitchFamily="18" charset="0"/>
              </a:rPr>
              <a:t>Photogrammetry</a:t>
            </a:r>
            <a:r>
              <a:rPr lang="en-IN" sz="2800" dirty="0" smtClean="0">
                <a:solidFill>
                  <a:srgbClr val="C00000"/>
                </a:solidFill>
                <a:latin typeface="Times New Roman" pitchFamily="18" charset="0"/>
                <a:cs typeface="Times New Roman" pitchFamily="18" charset="0"/>
              </a:rPr>
              <a:t/>
            </a:r>
            <a:br>
              <a:rPr lang="en-IN" sz="2800" dirty="0" smtClean="0">
                <a:solidFill>
                  <a:srgbClr val="C00000"/>
                </a:solidFill>
                <a:latin typeface="Times New Roman" pitchFamily="18" charset="0"/>
                <a:cs typeface="Times New Roman" pitchFamily="18" charset="0"/>
              </a:rPr>
            </a:br>
            <a:endParaRPr lang="en-IN" sz="2800" dirty="0">
              <a:solidFill>
                <a:srgbClr val="C0000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920085"/>
            <a:ext cx="7924800" cy="3032915"/>
          </a:xfrm>
        </p:spPr>
        <p:txBody>
          <a:bodyPr>
            <a:normAutofit/>
          </a:bodyPr>
          <a:lstStyle/>
          <a:p>
            <a:pPr marL="514350" lvl="0" indent="-514350" algn="just" fontAlgn="base">
              <a:buFont typeface="+mj-lt"/>
              <a:buAutoNum type="arabicPeriod"/>
            </a:pPr>
            <a:r>
              <a:rPr lang="en-GB" dirty="0" smtClean="0">
                <a:solidFill>
                  <a:srgbClr val="7030A0"/>
                </a:solidFill>
                <a:latin typeface="Times New Roman" pitchFamily="18" charset="0"/>
                <a:cs typeface="Times New Roman" pitchFamily="18" charset="0"/>
              </a:rPr>
              <a:t>Cover areas </a:t>
            </a:r>
            <a:r>
              <a:rPr lang="en-GB" dirty="0" smtClean="0">
                <a:solidFill>
                  <a:srgbClr val="7030A0"/>
                </a:solidFill>
                <a:latin typeface="Times New Roman" pitchFamily="18" charset="0"/>
                <a:cs typeface="Times New Roman" pitchFamily="18" charset="0"/>
              </a:rPr>
              <a:t>quickly.</a:t>
            </a:r>
            <a:endParaRPr lang="en-IN" dirty="0" smtClean="0">
              <a:solidFill>
                <a:srgbClr val="7030A0"/>
              </a:solidFill>
              <a:latin typeface="Times New Roman" pitchFamily="18" charset="0"/>
              <a:cs typeface="Times New Roman" pitchFamily="18" charset="0"/>
            </a:endParaRPr>
          </a:p>
          <a:p>
            <a:pPr marL="514350" lvl="0" indent="-514350" algn="just" fontAlgn="base">
              <a:buFont typeface="+mj-lt"/>
              <a:buAutoNum type="arabicPeriod"/>
            </a:pPr>
            <a:r>
              <a:rPr lang="en-GB" dirty="0" smtClean="0">
                <a:solidFill>
                  <a:srgbClr val="FF0000"/>
                </a:solidFill>
                <a:latin typeface="Times New Roman" pitchFamily="18" charset="0"/>
                <a:cs typeface="Times New Roman" pitchFamily="18" charset="0"/>
              </a:rPr>
              <a:t>Low costs.</a:t>
            </a:r>
            <a:endParaRPr lang="en-IN" dirty="0" smtClean="0">
              <a:solidFill>
                <a:srgbClr val="FF0000"/>
              </a:solidFill>
              <a:latin typeface="Times New Roman" pitchFamily="18" charset="0"/>
              <a:cs typeface="Times New Roman" pitchFamily="18" charset="0"/>
            </a:endParaRPr>
          </a:p>
          <a:p>
            <a:pPr marL="514350" lvl="0" indent="-514350" algn="just" fontAlgn="base">
              <a:buFont typeface="+mj-lt"/>
              <a:buAutoNum type="arabicPeriod"/>
            </a:pPr>
            <a:r>
              <a:rPr lang="en-GB" dirty="0" smtClean="0">
                <a:solidFill>
                  <a:srgbClr val="7030A0"/>
                </a:solidFill>
                <a:latin typeface="Times New Roman" pitchFamily="18" charset="0"/>
                <a:cs typeface="Times New Roman" pitchFamily="18" charset="0"/>
              </a:rPr>
              <a:t>Easy </a:t>
            </a:r>
            <a:r>
              <a:rPr lang="en-GB" dirty="0" smtClean="0">
                <a:solidFill>
                  <a:srgbClr val="7030A0"/>
                </a:solidFill>
                <a:latin typeface="Times New Roman" pitchFamily="18" charset="0"/>
                <a:cs typeface="Times New Roman" pitchFamily="18" charset="0"/>
              </a:rPr>
              <a:t>to obtain/access information from </a:t>
            </a:r>
            <a:r>
              <a:rPr lang="en-GB" dirty="0" smtClean="0">
                <a:solidFill>
                  <a:srgbClr val="7030A0"/>
                </a:solidFill>
                <a:latin typeface="Times New Roman" pitchFamily="18" charset="0"/>
                <a:cs typeface="Times New Roman" pitchFamily="18" charset="0"/>
              </a:rPr>
              <a:t>air.</a:t>
            </a:r>
            <a:endParaRPr lang="en-IN" dirty="0" smtClean="0">
              <a:solidFill>
                <a:srgbClr val="7030A0"/>
              </a:solidFill>
              <a:latin typeface="Times New Roman" pitchFamily="18" charset="0"/>
              <a:cs typeface="Times New Roman" pitchFamily="18" charset="0"/>
            </a:endParaRPr>
          </a:p>
          <a:p>
            <a:pPr marL="514350" lvl="0" indent="-514350" algn="just" fontAlgn="base">
              <a:buFont typeface="+mj-lt"/>
              <a:buAutoNum type="arabicPeriod"/>
            </a:pPr>
            <a:r>
              <a:rPr lang="en-GB" dirty="0" smtClean="0">
                <a:solidFill>
                  <a:srgbClr val="FF0000"/>
                </a:solidFill>
                <a:latin typeface="Times New Roman" pitchFamily="18" charset="0"/>
                <a:cs typeface="Times New Roman" pitchFamily="18" charset="0"/>
              </a:rPr>
              <a:t>Illustrates </a:t>
            </a:r>
            <a:r>
              <a:rPr lang="en-GB" dirty="0" smtClean="0">
                <a:solidFill>
                  <a:srgbClr val="FF0000"/>
                </a:solidFill>
                <a:latin typeface="Times New Roman" pitchFamily="18" charset="0"/>
                <a:cs typeface="Times New Roman" pitchFamily="18" charset="0"/>
              </a:rPr>
              <a:t>great detail.</a:t>
            </a:r>
            <a:endParaRPr lang="en-IN" dirty="0" smtClean="0">
              <a:solidFill>
                <a:srgbClr val="FF0000"/>
              </a:solidFill>
              <a:latin typeface="Times New Roman" pitchFamily="18" charset="0"/>
              <a:cs typeface="Times New Roman" pitchFamily="18" charset="0"/>
            </a:endParaRPr>
          </a:p>
          <a:p>
            <a:pPr algn="just" fontAlgn="base"/>
            <a:endParaRPr lang="en-IN" dirty="0" smtClean="0">
              <a:solidFill>
                <a:srgbClr val="7030A0"/>
              </a:solidFill>
              <a:latin typeface="Times New Roman" pitchFamily="18" charset="0"/>
              <a:cs typeface="Times New Roman" pitchFamily="18" charset="0"/>
            </a:endParaRPr>
          </a:p>
          <a:p>
            <a:pPr algn="just"/>
            <a:endParaRPr lang="en-IN" dirty="0">
              <a:solidFill>
                <a:srgbClr val="7030A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wipe(down)">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wipe(down)">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3">
                                            <p:txEl>
                                              <p:pRg st="2" end="2"/>
                                            </p:txEl>
                                          </p:spTgt>
                                        </p:tgtEl>
                                        <p:attrNameLst>
                                          <p:attrName>style.visibility</p:attrName>
                                        </p:attrNameLst>
                                      </p:cBhvr>
                                      <p:to>
                                        <p:strVal val="visible"/>
                                      </p:to>
                                    </p:set>
                                    <p:animEffect transition="in" filter="wipe(down)">
                                      <p:cBhvr>
                                        <p:cTn id="17" dur="500"/>
                                        <p:tgtEl>
                                          <p:spTgt spid="3">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Effect transition="in" filter="wipe(down)">
                                      <p:cBhvr>
                                        <p:cTn id="22"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GB" sz="3200" b="1" dirty="0" smtClean="0">
                <a:solidFill>
                  <a:srgbClr val="002060"/>
                </a:solidFill>
                <a:latin typeface="Times New Roman" pitchFamily="18" charset="0"/>
                <a:cs typeface="Times New Roman" pitchFamily="18" charset="0"/>
              </a:rPr>
              <a:t>Applications of </a:t>
            </a:r>
            <a:r>
              <a:rPr lang="en-GB" sz="3200" b="1" dirty="0" err="1" smtClean="0">
                <a:solidFill>
                  <a:srgbClr val="002060"/>
                </a:solidFill>
                <a:latin typeface="Times New Roman" pitchFamily="18" charset="0"/>
                <a:cs typeface="Times New Roman" pitchFamily="18" charset="0"/>
              </a:rPr>
              <a:t>Photogrammetry</a:t>
            </a:r>
            <a:r>
              <a:rPr lang="en-IN" sz="3200" dirty="0" smtClean="0">
                <a:solidFill>
                  <a:srgbClr val="002060"/>
                </a:solidFill>
                <a:latin typeface="Times New Roman" pitchFamily="18" charset="0"/>
                <a:cs typeface="Times New Roman" pitchFamily="18" charset="0"/>
              </a:rPr>
              <a:t/>
            </a:r>
            <a:br>
              <a:rPr lang="en-IN" sz="3200" dirty="0" smtClean="0">
                <a:solidFill>
                  <a:srgbClr val="002060"/>
                </a:solidFill>
                <a:latin typeface="Times New Roman" pitchFamily="18" charset="0"/>
                <a:cs typeface="Times New Roman" pitchFamily="18" charset="0"/>
              </a:rPr>
            </a:br>
            <a:endParaRPr lang="en-IN" sz="3200" dirty="0">
              <a:solidFill>
                <a:srgbClr val="00206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524000"/>
            <a:ext cx="8229600" cy="4830925"/>
          </a:xfrm>
        </p:spPr>
        <p:txBody>
          <a:bodyPr>
            <a:normAutofit fontScale="92500" lnSpcReduction="10000"/>
          </a:bodyPr>
          <a:lstStyle/>
          <a:p>
            <a:pPr lvl="0" algn="just" fontAlgn="base">
              <a:buFont typeface="Wingdings" pitchFamily="2" charset="2"/>
              <a:buChar char="Ø"/>
            </a:pPr>
            <a:r>
              <a:rPr lang="en-GB" dirty="0" smtClean="0">
                <a:solidFill>
                  <a:srgbClr val="00B050"/>
                </a:solidFill>
                <a:latin typeface="Times New Roman" pitchFamily="18" charset="0"/>
                <a:cs typeface="Times New Roman" pitchFamily="18" charset="0"/>
              </a:rPr>
              <a:t>To </a:t>
            </a:r>
            <a:r>
              <a:rPr lang="en-GB" dirty="0" smtClean="0">
                <a:solidFill>
                  <a:srgbClr val="00B050"/>
                </a:solidFill>
                <a:latin typeface="Times New Roman" pitchFamily="18" charset="0"/>
                <a:cs typeface="Times New Roman" pitchFamily="18" charset="0"/>
              </a:rPr>
              <a:t>prepare </a:t>
            </a:r>
            <a:r>
              <a:rPr lang="en-GB" dirty="0" err="1" smtClean="0">
                <a:solidFill>
                  <a:srgbClr val="00B050"/>
                </a:solidFill>
                <a:latin typeface="Times New Roman" pitchFamily="18" charset="0"/>
                <a:cs typeface="Times New Roman" pitchFamily="18" charset="0"/>
              </a:rPr>
              <a:t>planimetric</a:t>
            </a:r>
            <a:r>
              <a:rPr lang="en-GB" dirty="0" smtClean="0">
                <a:solidFill>
                  <a:srgbClr val="00B050"/>
                </a:solidFill>
                <a:latin typeface="Times New Roman" pitchFamily="18" charset="0"/>
                <a:cs typeface="Times New Roman" pitchFamily="18" charset="0"/>
              </a:rPr>
              <a:t> topographical maps (Surveying/mapping</a:t>
            </a:r>
            <a:r>
              <a:rPr lang="en-GB" dirty="0" smtClean="0">
                <a:solidFill>
                  <a:srgbClr val="00B050"/>
                </a:solidFill>
                <a:latin typeface="Times New Roman" pitchFamily="18" charset="0"/>
                <a:cs typeface="Times New Roman" pitchFamily="18" charset="0"/>
              </a:rPr>
              <a:t>)</a:t>
            </a:r>
            <a:r>
              <a:rPr lang="en-GB" b="1" dirty="0" smtClean="0">
                <a:solidFill>
                  <a:srgbClr val="00B050"/>
                </a:solidFill>
                <a:latin typeface="Times New Roman" pitchFamily="18" charset="0"/>
                <a:cs typeface="Times New Roman" pitchFamily="18" charset="0"/>
              </a:rPr>
              <a:t>.</a:t>
            </a:r>
            <a:endParaRPr lang="en-IN" dirty="0" smtClean="0">
              <a:solidFill>
                <a:srgbClr val="00B05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FF0000"/>
                </a:solidFill>
                <a:latin typeface="Times New Roman" pitchFamily="18" charset="0"/>
                <a:cs typeface="Times New Roman" pitchFamily="18" charset="0"/>
              </a:rPr>
              <a:t>To </a:t>
            </a:r>
            <a:r>
              <a:rPr lang="en-GB" dirty="0" smtClean="0">
                <a:solidFill>
                  <a:srgbClr val="FF0000"/>
                </a:solidFill>
                <a:latin typeface="Times New Roman" pitchFamily="18" charset="0"/>
                <a:cs typeface="Times New Roman" pitchFamily="18" charset="0"/>
              </a:rPr>
              <a:t>determine the space position of ground </a:t>
            </a:r>
            <a:r>
              <a:rPr lang="en-GB" dirty="0" smtClean="0">
                <a:solidFill>
                  <a:srgbClr val="FF0000"/>
                </a:solidFill>
                <a:latin typeface="Times New Roman" pitchFamily="18" charset="0"/>
                <a:cs typeface="Times New Roman" pitchFamily="18" charset="0"/>
              </a:rPr>
              <a:t>objects.</a:t>
            </a:r>
            <a:endParaRPr lang="en-IN" dirty="0" smtClean="0">
              <a:solidFill>
                <a:srgbClr val="FF000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FF0000"/>
                </a:solidFill>
                <a:latin typeface="Times New Roman" pitchFamily="18" charset="0"/>
                <a:cs typeface="Times New Roman" pitchFamily="18" charset="0"/>
              </a:rPr>
              <a:t>For </a:t>
            </a:r>
            <a:r>
              <a:rPr lang="en-GB" dirty="0" smtClean="0">
                <a:solidFill>
                  <a:srgbClr val="FF0000"/>
                </a:solidFill>
                <a:latin typeface="Times New Roman" pitchFamily="18" charset="0"/>
                <a:cs typeface="Times New Roman" pitchFamily="18" charset="0"/>
              </a:rPr>
              <a:t>acquisition of military intelligence (Military/artificial intelligence</a:t>
            </a:r>
            <a:r>
              <a:rPr lang="en-GB" dirty="0" smtClean="0">
                <a:solidFill>
                  <a:srgbClr val="FF0000"/>
                </a:solidFill>
                <a:latin typeface="Times New Roman" pitchFamily="18" charset="0"/>
                <a:cs typeface="Times New Roman" pitchFamily="18" charset="0"/>
              </a:rPr>
              <a:t>).</a:t>
            </a:r>
            <a:endParaRPr lang="en-IN" dirty="0" smtClean="0">
              <a:solidFill>
                <a:srgbClr val="FF000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00B050"/>
                </a:solidFill>
                <a:latin typeface="Times New Roman" pitchFamily="18" charset="0"/>
                <a:cs typeface="Times New Roman" pitchFamily="18" charset="0"/>
              </a:rPr>
              <a:t>To </a:t>
            </a:r>
            <a:r>
              <a:rPr lang="en-GB" dirty="0" smtClean="0">
                <a:solidFill>
                  <a:srgbClr val="00B050"/>
                </a:solidFill>
                <a:latin typeface="Times New Roman" pitchFamily="18" charset="0"/>
                <a:cs typeface="Times New Roman" pitchFamily="18" charset="0"/>
              </a:rPr>
              <a:t>classify soil (Forestry/agriculture</a:t>
            </a:r>
            <a:r>
              <a:rPr lang="en-GB" dirty="0" smtClean="0">
                <a:solidFill>
                  <a:srgbClr val="00B050"/>
                </a:solidFill>
                <a:latin typeface="Times New Roman" pitchFamily="18" charset="0"/>
                <a:cs typeface="Times New Roman" pitchFamily="18" charset="0"/>
              </a:rPr>
              <a:t>).</a:t>
            </a:r>
            <a:endParaRPr lang="en-IN" dirty="0" smtClean="0">
              <a:solidFill>
                <a:srgbClr val="00B05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FF0000"/>
                </a:solidFill>
                <a:latin typeface="Times New Roman" pitchFamily="18" charset="0"/>
                <a:cs typeface="Times New Roman" pitchFamily="18" charset="0"/>
              </a:rPr>
              <a:t> For the interpretation of geology (Geology/archaeology</a:t>
            </a:r>
            <a:r>
              <a:rPr lang="en-GB" dirty="0" smtClean="0">
                <a:solidFill>
                  <a:srgbClr val="FF0000"/>
                </a:solidFill>
                <a:latin typeface="Times New Roman" pitchFamily="18" charset="0"/>
                <a:cs typeface="Times New Roman" pitchFamily="18" charset="0"/>
              </a:rPr>
              <a:t>).</a:t>
            </a:r>
            <a:endParaRPr lang="en-IN" dirty="0" smtClean="0">
              <a:solidFill>
                <a:srgbClr val="FF000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00B050"/>
                </a:solidFill>
                <a:latin typeface="Times New Roman" pitchFamily="18" charset="0"/>
                <a:cs typeface="Times New Roman" pitchFamily="18" charset="0"/>
              </a:rPr>
              <a:t> Assessment of crop damage due to floods or other natural calamities</a:t>
            </a:r>
            <a:r>
              <a:rPr lang="en-GB" dirty="0" smtClean="0">
                <a:solidFill>
                  <a:srgbClr val="00B050"/>
                </a:solidFill>
                <a:latin typeface="Times New Roman" pitchFamily="18" charset="0"/>
                <a:cs typeface="Times New Roman" pitchFamily="18" charset="0"/>
              </a:rPr>
              <a:t>.</a:t>
            </a:r>
            <a:endParaRPr lang="en-IN" dirty="0" smtClean="0">
              <a:solidFill>
                <a:srgbClr val="00B05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00B050"/>
                </a:solidFill>
                <a:latin typeface="Times New Roman" pitchFamily="18" charset="0"/>
                <a:cs typeface="Times New Roman" pitchFamily="18" charset="0"/>
              </a:rPr>
              <a:t> </a:t>
            </a:r>
            <a:r>
              <a:rPr lang="en-GB" dirty="0" smtClean="0">
                <a:solidFill>
                  <a:srgbClr val="FF0000"/>
                </a:solidFill>
                <a:latin typeface="Times New Roman" pitchFamily="18" charset="0"/>
                <a:cs typeface="Times New Roman" pitchFamily="18" charset="0"/>
              </a:rPr>
              <a:t> To prepare a composite picture of </a:t>
            </a:r>
            <a:r>
              <a:rPr lang="en-GB" dirty="0" smtClean="0">
                <a:solidFill>
                  <a:srgbClr val="FF0000"/>
                </a:solidFill>
                <a:latin typeface="Times New Roman" pitchFamily="18" charset="0"/>
                <a:cs typeface="Times New Roman" pitchFamily="18" charset="0"/>
              </a:rPr>
              <a:t>ground.</a:t>
            </a:r>
            <a:endParaRPr lang="en-IN" dirty="0" smtClean="0">
              <a:solidFill>
                <a:srgbClr val="FF000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00B050"/>
                </a:solidFill>
                <a:latin typeface="Times New Roman" pitchFamily="18" charset="0"/>
                <a:cs typeface="Times New Roman" pitchFamily="18" charset="0"/>
              </a:rPr>
              <a:t>To </a:t>
            </a:r>
            <a:r>
              <a:rPr lang="en-GB" dirty="0" smtClean="0">
                <a:solidFill>
                  <a:srgbClr val="00B050"/>
                </a:solidFill>
                <a:latin typeface="Times New Roman" pitchFamily="18" charset="0"/>
                <a:cs typeface="Times New Roman" pitchFamily="18" charset="0"/>
              </a:rPr>
              <a:t>relocate existing property </a:t>
            </a:r>
            <a:r>
              <a:rPr lang="en-GB" dirty="0" smtClean="0">
                <a:solidFill>
                  <a:srgbClr val="00B050"/>
                </a:solidFill>
                <a:latin typeface="Times New Roman" pitchFamily="18" charset="0"/>
                <a:cs typeface="Times New Roman" pitchFamily="18" charset="0"/>
              </a:rPr>
              <a:t>boundaries.</a:t>
            </a:r>
            <a:endParaRPr lang="en-IN" dirty="0" smtClean="0">
              <a:solidFill>
                <a:srgbClr val="00B050"/>
              </a:solidFill>
              <a:latin typeface="Times New Roman" pitchFamily="18" charset="0"/>
              <a:cs typeface="Times New Roman" pitchFamily="18" charset="0"/>
            </a:endParaRPr>
          </a:p>
          <a:p>
            <a:pPr lvl="0" algn="just" fontAlgn="base">
              <a:buFont typeface="Wingdings" pitchFamily="2" charset="2"/>
              <a:buChar char="Ø"/>
            </a:pPr>
            <a:r>
              <a:rPr lang="en-GB" dirty="0" smtClean="0">
                <a:solidFill>
                  <a:srgbClr val="FF0000"/>
                </a:solidFill>
                <a:latin typeface="Times New Roman" pitchFamily="18" charset="0"/>
                <a:cs typeface="Times New Roman" pitchFamily="18" charset="0"/>
              </a:rPr>
              <a:t>In </a:t>
            </a:r>
            <a:r>
              <a:rPr lang="en-GB" dirty="0" smtClean="0">
                <a:solidFill>
                  <a:srgbClr val="FF0000"/>
                </a:solidFill>
                <a:latin typeface="Times New Roman" pitchFamily="18" charset="0"/>
                <a:cs typeface="Times New Roman" pitchFamily="18" charset="0"/>
              </a:rPr>
              <a:t>the field of medicine.</a:t>
            </a:r>
            <a:endParaRPr lang="en-IN" dirty="0" smtClean="0">
              <a:solidFill>
                <a:srgbClr val="FF0000"/>
              </a:solidFill>
              <a:latin typeface="Times New Roman" pitchFamily="18" charset="0"/>
              <a:cs typeface="Times New Roman" pitchFamily="18" charset="0"/>
            </a:endParaRPr>
          </a:p>
          <a:p>
            <a:pPr algn="just"/>
            <a:endParaRPr lang="en-IN" dirty="0">
              <a:solidFill>
                <a:srgbClr val="00B050"/>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Content Placeholder 4"/>
          <p:cNvGraphicFramePr>
            <a:graphicFrameLocks noGrp="1"/>
          </p:cNvGraphicFramePr>
          <p:nvPr>
            <p:ph sz="half" idx="2"/>
          </p:nvPr>
        </p:nvGraphicFramePr>
        <p:xfrm>
          <a:off x="304800" y="457200"/>
          <a:ext cx="8534400" cy="5897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graphicEl>
                                              <a:dgm id="{17D248B1-AB7A-4F25-BEF9-6395E518F86A}"/>
                                            </p:graphicEl>
                                          </p:spTgt>
                                        </p:tgtEl>
                                        <p:attrNameLst>
                                          <p:attrName>style.visibility</p:attrName>
                                        </p:attrNameLst>
                                      </p:cBhvr>
                                      <p:to>
                                        <p:strVal val="visible"/>
                                      </p:to>
                                    </p:set>
                                    <p:anim calcmode="lin" valueType="num">
                                      <p:cBhvr additive="base">
                                        <p:cTn id="7" dur="500" fill="hold"/>
                                        <p:tgtEl>
                                          <p:spTgt spid="5">
                                            <p:graphicEl>
                                              <a:dgm id="{17D248B1-AB7A-4F25-BEF9-6395E518F86A}"/>
                                            </p:graphicEl>
                                          </p:spTgt>
                                        </p:tgtEl>
                                        <p:attrNameLst>
                                          <p:attrName>ppt_x</p:attrName>
                                        </p:attrNameLst>
                                      </p:cBhvr>
                                      <p:tavLst>
                                        <p:tav tm="0">
                                          <p:val>
                                            <p:strVal val="#ppt_x"/>
                                          </p:val>
                                        </p:tav>
                                        <p:tav tm="100000">
                                          <p:val>
                                            <p:strVal val="#ppt_x"/>
                                          </p:val>
                                        </p:tav>
                                      </p:tavLst>
                                    </p:anim>
                                    <p:anim calcmode="lin" valueType="num">
                                      <p:cBhvr additive="base">
                                        <p:cTn id="8" dur="500" fill="hold"/>
                                        <p:tgtEl>
                                          <p:spTgt spid="5">
                                            <p:graphicEl>
                                              <a:dgm id="{17D248B1-AB7A-4F25-BEF9-6395E518F86A}"/>
                                            </p:graphic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graphicEl>
                                              <a:dgm id="{D985E173-5BFC-49B5-A184-E9E20D9DF9E0}"/>
                                            </p:graphicEl>
                                          </p:spTgt>
                                        </p:tgtEl>
                                        <p:attrNameLst>
                                          <p:attrName>style.visibility</p:attrName>
                                        </p:attrNameLst>
                                      </p:cBhvr>
                                      <p:to>
                                        <p:strVal val="visible"/>
                                      </p:to>
                                    </p:set>
                                    <p:anim calcmode="lin" valueType="num">
                                      <p:cBhvr additive="base">
                                        <p:cTn id="11" dur="500" fill="hold"/>
                                        <p:tgtEl>
                                          <p:spTgt spid="5">
                                            <p:graphicEl>
                                              <a:dgm id="{D985E173-5BFC-49B5-A184-E9E20D9DF9E0}"/>
                                            </p:graphic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graphicEl>
                                              <a:dgm id="{D985E173-5BFC-49B5-A184-E9E20D9DF9E0}"/>
                                            </p:graphicEl>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5">
                                            <p:graphicEl>
                                              <a:dgm id="{7E161254-50B4-4EAE-88AC-81CF2EF927E2}"/>
                                            </p:graphicEl>
                                          </p:spTgt>
                                        </p:tgtEl>
                                        <p:attrNameLst>
                                          <p:attrName>style.visibility</p:attrName>
                                        </p:attrNameLst>
                                      </p:cBhvr>
                                      <p:to>
                                        <p:strVal val="visible"/>
                                      </p:to>
                                    </p:set>
                                    <p:anim calcmode="lin" valueType="num">
                                      <p:cBhvr additive="base">
                                        <p:cTn id="17" dur="500" fill="hold"/>
                                        <p:tgtEl>
                                          <p:spTgt spid="5">
                                            <p:graphicEl>
                                              <a:dgm id="{7E161254-50B4-4EAE-88AC-81CF2EF927E2}"/>
                                            </p:graphicEl>
                                          </p:spTgt>
                                        </p:tgtEl>
                                        <p:attrNameLst>
                                          <p:attrName>ppt_x</p:attrName>
                                        </p:attrNameLst>
                                      </p:cBhvr>
                                      <p:tavLst>
                                        <p:tav tm="0">
                                          <p:val>
                                            <p:strVal val="#ppt_x"/>
                                          </p:val>
                                        </p:tav>
                                        <p:tav tm="100000">
                                          <p:val>
                                            <p:strVal val="#ppt_x"/>
                                          </p:val>
                                        </p:tav>
                                      </p:tavLst>
                                    </p:anim>
                                    <p:anim calcmode="lin" valueType="num">
                                      <p:cBhvr additive="base">
                                        <p:cTn id="18" dur="500" fill="hold"/>
                                        <p:tgtEl>
                                          <p:spTgt spid="5">
                                            <p:graphicEl>
                                              <a:dgm id="{7E161254-50B4-4EAE-88AC-81CF2EF927E2}"/>
                                            </p:graphicEl>
                                          </p:spTgt>
                                        </p:tgtEl>
                                        <p:attrNameLst>
                                          <p:attrName>ppt_y</p:attrName>
                                        </p:attrNameLst>
                                      </p:cBhvr>
                                      <p:tavLst>
                                        <p:tav tm="0">
                                          <p:val>
                                            <p:strVal val="1+#ppt_h/2"/>
                                          </p:val>
                                        </p:tav>
                                        <p:tav tm="100000">
                                          <p:val>
                                            <p:strVal val="#ppt_y"/>
                                          </p:val>
                                        </p:tav>
                                      </p:tavLst>
                                    </p:anim>
                                  </p:childTnLst>
                                </p:cTn>
                              </p:par>
                              <p:par>
                                <p:cTn id="19" presetID="2" presetClass="entr" presetSubtype="4" fill="hold" grpId="0" nodeType="withEffect">
                                  <p:stCondLst>
                                    <p:cond delay="0"/>
                                  </p:stCondLst>
                                  <p:childTnLst>
                                    <p:set>
                                      <p:cBhvr>
                                        <p:cTn id="20" dur="1" fill="hold">
                                          <p:stCondLst>
                                            <p:cond delay="0"/>
                                          </p:stCondLst>
                                        </p:cTn>
                                        <p:tgtEl>
                                          <p:spTgt spid="5">
                                            <p:graphicEl>
                                              <a:dgm id="{EC2638B5-CAEA-439B-9E97-5AE3E1AB3D50}"/>
                                            </p:graphicEl>
                                          </p:spTgt>
                                        </p:tgtEl>
                                        <p:attrNameLst>
                                          <p:attrName>style.visibility</p:attrName>
                                        </p:attrNameLst>
                                      </p:cBhvr>
                                      <p:to>
                                        <p:strVal val="visible"/>
                                      </p:to>
                                    </p:set>
                                    <p:anim calcmode="lin" valueType="num">
                                      <p:cBhvr additive="base">
                                        <p:cTn id="21" dur="500" fill="hold"/>
                                        <p:tgtEl>
                                          <p:spTgt spid="5">
                                            <p:graphicEl>
                                              <a:dgm id="{EC2638B5-CAEA-439B-9E97-5AE3E1AB3D50}"/>
                                            </p:graphicEl>
                                          </p:spTgt>
                                        </p:tgtEl>
                                        <p:attrNameLst>
                                          <p:attrName>ppt_x</p:attrName>
                                        </p:attrNameLst>
                                      </p:cBhvr>
                                      <p:tavLst>
                                        <p:tav tm="0">
                                          <p:val>
                                            <p:strVal val="#ppt_x"/>
                                          </p:val>
                                        </p:tav>
                                        <p:tav tm="100000">
                                          <p:val>
                                            <p:strVal val="#ppt_x"/>
                                          </p:val>
                                        </p:tav>
                                      </p:tavLst>
                                    </p:anim>
                                    <p:anim calcmode="lin" valueType="num">
                                      <p:cBhvr additive="base">
                                        <p:cTn id="22" dur="500" fill="hold"/>
                                        <p:tgtEl>
                                          <p:spTgt spid="5">
                                            <p:graphicEl>
                                              <a:dgm id="{EC2638B5-CAEA-439B-9E97-5AE3E1AB3D50}"/>
                                            </p:graphicEl>
                                          </p:spTgt>
                                        </p:tgtEl>
                                        <p:attrNameLst>
                                          <p:attrName>ppt_y</p:attrName>
                                        </p:attrNameLst>
                                      </p:cBhvr>
                                      <p:tavLst>
                                        <p:tav tm="0">
                                          <p:val>
                                            <p:strVal val="1+#ppt_h/2"/>
                                          </p:val>
                                        </p:tav>
                                        <p:tav tm="100000">
                                          <p:val>
                                            <p:strVal val="#ppt_y"/>
                                          </p:val>
                                        </p:tav>
                                      </p:tavLst>
                                    </p:anim>
                                  </p:childTnLst>
                                </p:cTn>
                              </p:par>
                              <p:par>
                                <p:cTn id="23" presetID="2" presetClass="entr" presetSubtype="4" fill="hold" grpId="0" nodeType="withEffect">
                                  <p:stCondLst>
                                    <p:cond delay="0"/>
                                  </p:stCondLst>
                                  <p:childTnLst>
                                    <p:set>
                                      <p:cBhvr>
                                        <p:cTn id="24" dur="1" fill="hold">
                                          <p:stCondLst>
                                            <p:cond delay="0"/>
                                          </p:stCondLst>
                                        </p:cTn>
                                        <p:tgtEl>
                                          <p:spTgt spid="5">
                                            <p:graphicEl>
                                              <a:dgm id="{317BF93C-F506-49FA-A416-B94BC200E470}"/>
                                            </p:graphicEl>
                                          </p:spTgt>
                                        </p:tgtEl>
                                        <p:attrNameLst>
                                          <p:attrName>style.visibility</p:attrName>
                                        </p:attrNameLst>
                                      </p:cBhvr>
                                      <p:to>
                                        <p:strVal val="visible"/>
                                      </p:to>
                                    </p:set>
                                    <p:anim calcmode="lin" valueType="num">
                                      <p:cBhvr additive="base">
                                        <p:cTn id="25" dur="500" fill="hold"/>
                                        <p:tgtEl>
                                          <p:spTgt spid="5">
                                            <p:graphicEl>
                                              <a:dgm id="{317BF93C-F506-49FA-A416-B94BC200E470}"/>
                                            </p:graphicEl>
                                          </p:spTgt>
                                        </p:tgtEl>
                                        <p:attrNameLst>
                                          <p:attrName>ppt_x</p:attrName>
                                        </p:attrNameLst>
                                      </p:cBhvr>
                                      <p:tavLst>
                                        <p:tav tm="0">
                                          <p:val>
                                            <p:strVal val="#ppt_x"/>
                                          </p:val>
                                        </p:tav>
                                        <p:tav tm="100000">
                                          <p:val>
                                            <p:strVal val="#ppt_x"/>
                                          </p:val>
                                        </p:tav>
                                      </p:tavLst>
                                    </p:anim>
                                    <p:anim calcmode="lin" valueType="num">
                                      <p:cBhvr additive="base">
                                        <p:cTn id="26" dur="500" fill="hold"/>
                                        <p:tgtEl>
                                          <p:spTgt spid="5">
                                            <p:graphicEl>
                                              <a:dgm id="{317BF93C-F506-49FA-A416-B94BC200E470}"/>
                                            </p:graphic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graphicEl>
                                              <a:dgm id="{FB3D9EA5-47E5-42D0-8517-3C35AEA2025A}"/>
                                            </p:graphicEl>
                                          </p:spTgt>
                                        </p:tgtEl>
                                        <p:attrNameLst>
                                          <p:attrName>style.visibility</p:attrName>
                                        </p:attrNameLst>
                                      </p:cBhvr>
                                      <p:to>
                                        <p:strVal val="visible"/>
                                      </p:to>
                                    </p:set>
                                    <p:anim calcmode="lin" valueType="num">
                                      <p:cBhvr additive="base">
                                        <p:cTn id="31" dur="500" fill="hold"/>
                                        <p:tgtEl>
                                          <p:spTgt spid="5">
                                            <p:graphicEl>
                                              <a:dgm id="{FB3D9EA5-47E5-42D0-8517-3C35AEA2025A}"/>
                                            </p:graphicEl>
                                          </p:spTgt>
                                        </p:tgtEl>
                                        <p:attrNameLst>
                                          <p:attrName>ppt_x</p:attrName>
                                        </p:attrNameLst>
                                      </p:cBhvr>
                                      <p:tavLst>
                                        <p:tav tm="0">
                                          <p:val>
                                            <p:strVal val="#ppt_x"/>
                                          </p:val>
                                        </p:tav>
                                        <p:tav tm="100000">
                                          <p:val>
                                            <p:strVal val="#ppt_x"/>
                                          </p:val>
                                        </p:tav>
                                      </p:tavLst>
                                    </p:anim>
                                    <p:anim calcmode="lin" valueType="num">
                                      <p:cBhvr additive="base">
                                        <p:cTn id="32" dur="500" fill="hold"/>
                                        <p:tgtEl>
                                          <p:spTgt spid="5">
                                            <p:graphicEl>
                                              <a:dgm id="{FB3D9EA5-47E5-42D0-8517-3C35AEA2025A}"/>
                                            </p:graphic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5">
                                            <p:graphicEl>
                                              <a:dgm id="{51066F5E-0994-40FD-BC69-5DE021D79905}"/>
                                            </p:graphicEl>
                                          </p:spTgt>
                                        </p:tgtEl>
                                        <p:attrNameLst>
                                          <p:attrName>style.visibility</p:attrName>
                                        </p:attrNameLst>
                                      </p:cBhvr>
                                      <p:to>
                                        <p:strVal val="visible"/>
                                      </p:to>
                                    </p:set>
                                    <p:anim calcmode="lin" valueType="num">
                                      <p:cBhvr additive="base">
                                        <p:cTn id="35" dur="500" fill="hold"/>
                                        <p:tgtEl>
                                          <p:spTgt spid="5">
                                            <p:graphicEl>
                                              <a:dgm id="{51066F5E-0994-40FD-BC69-5DE021D79905}"/>
                                            </p:graphic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graphicEl>
                                              <a:dgm id="{51066F5E-0994-40FD-BC69-5DE021D79905}"/>
                                            </p:graphic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5">
                                            <p:graphicEl>
                                              <a:dgm id="{B81F83BA-78B3-4CA5-8BD0-7D67DBB67AB5}"/>
                                            </p:graphicEl>
                                          </p:spTgt>
                                        </p:tgtEl>
                                        <p:attrNameLst>
                                          <p:attrName>style.visibility</p:attrName>
                                        </p:attrNameLst>
                                      </p:cBhvr>
                                      <p:to>
                                        <p:strVal val="visible"/>
                                      </p:to>
                                    </p:set>
                                    <p:anim calcmode="lin" valueType="num">
                                      <p:cBhvr additive="base">
                                        <p:cTn id="39" dur="500" fill="hold"/>
                                        <p:tgtEl>
                                          <p:spTgt spid="5">
                                            <p:graphicEl>
                                              <a:dgm id="{B81F83BA-78B3-4CA5-8BD0-7D67DBB67AB5}"/>
                                            </p:graphicEl>
                                          </p:spTgt>
                                        </p:tgtEl>
                                        <p:attrNameLst>
                                          <p:attrName>ppt_x</p:attrName>
                                        </p:attrNameLst>
                                      </p:cBhvr>
                                      <p:tavLst>
                                        <p:tav tm="0">
                                          <p:val>
                                            <p:strVal val="#ppt_x"/>
                                          </p:val>
                                        </p:tav>
                                        <p:tav tm="100000">
                                          <p:val>
                                            <p:strVal val="#ppt_x"/>
                                          </p:val>
                                        </p:tav>
                                      </p:tavLst>
                                    </p:anim>
                                    <p:anim calcmode="lin" valueType="num">
                                      <p:cBhvr additive="base">
                                        <p:cTn id="40" dur="500" fill="hold"/>
                                        <p:tgtEl>
                                          <p:spTgt spid="5">
                                            <p:graphicEl>
                                              <a:dgm id="{B81F83BA-78B3-4CA5-8BD0-7D67DBB67AB5}"/>
                                            </p:graphicEl>
                                          </p:spTgt>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 presetClass="entr" presetSubtype="4" fill="hold" grpId="0" nodeType="clickEffect">
                                  <p:stCondLst>
                                    <p:cond delay="0"/>
                                  </p:stCondLst>
                                  <p:childTnLst>
                                    <p:set>
                                      <p:cBhvr>
                                        <p:cTn id="44" dur="1" fill="hold">
                                          <p:stCondLst>
                                            <p:cond delay="0"/>
                                          </p:stCondLst>
                                        </p:cTn>
                                        <p:tgtEl>
                                          <p:spTgt spid="5">
                                            <p:graphicEl>
                                              <a:dgm id="{B4F0A029-1871-4DDE-937B-6C54765AF03A}"/>
                                            </p:graphicEl>
                                          </p:spTgt>
                                        </p:tgtEl>
                                        <p:attrNameLst>
                                          <p:attrName>style.visibility</p:attrName>
                                        </p:attrNameLst>
                                      </p:cBhvr>
                                      <p:to>
                                        <p:strVal val="visible"/>
                                      </p:to>
                                    </p:set>
                                    <p:anim calcmode="lin" valueType="num">
                                      <p:cBhvr additive="base">
                                        <p:cTn id="45" dur="500" fill="hold"/>
                                        <p:tgtEl>
                                          <p:spTgt spid="5">
                                            <p:graphicEl>
                                              <a:dgm id="{B4F0A029-1871-4DDE-937B-6C54765AF03A}"/>
                                            </p:graphicEl>
                                          </p:spTgt>
                                        </p:tgtEl>
                                        <p:attrNameLst>
                                          <p:attrName>ppt_x</p:attrName>
                                        </p:attrNameLst>
                                      </p:cBhvr>
                                      <p:tavLst>
                                        <p:tav tm="0">
                                          <p:val>
                                            <p:strVal val="#ppt_x"/>
                                          </p:val>
                                        </p:tav>
                                        <p:tav tm="100000">
                                          <p:val>
                                            <p:strVal val="#ppt_x"/>
                                          </p:val>
                                        </p:tav>
                                      </p:tavLst>
                                    </p:anim>
                                    <p:anim calcmode="lin" valueType="num">
                                      <p:cBhvr additive="base">
                                        <p:cTn id="46" dur="500" fill="hold"/>
                                        <p:tgtEl>
                                          <p:spTgt spid="5">
                                            <p:graphicEl>
                                              <a:dgm id="{B4F0A029-1871-4DDE-937B-6C54765AF03A}"/>
                                            </p:graphicEl>
                                          </p:spTgt>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5">
                                            <p:graphicEl>
                                              <a:dgm id="{F1D51344-D650-4042-A8B6-E1D79ED48225}"/>
                                            </p:graphicEl>
                                          </p:spTgt>
                                        </p:tgtEl>
                                        <p:attrNameLst>
                                          <p:attrName>style.visibility</p:attrName>
                                        </p:attrNameLst>
                                      </p:cBhvr>
                                      <p:to>
                                        <p:strVal val="visible"/>
                                      </p:to>
                                    </p:set>
                                    <p:anim calcmode="lin" valueType="num">
                                      <p:cBhvr additive="base">
                                        <p:cTn id="49" dur="500" fill="hold"/>
                                        <p:tgtEl>
                                          <p:spTgt spid="5">
                                            <p:graphicEl>
                                              <a:dgm id="{F1D51344-D650-4042-A8B6-E1D79ED48225}"/>
                                            </p:graphicEl>
                                          </p:spTgt>
                                        </p:tgtEl>
                                        <p:attrNameLst>
                                          <p:attrName>ppt_x</p:attrName>
                                        </p:attrNameLst>
                                      </p:cBhvr>
                                      <p:tavLst>
                                        <p:tav tm="0">
                                          <p:val>
                                            <p:strVal val="#ppt_x"/>
                                          </p:val>
                                        </p:tav>
                                        <p:tav tm="100000">
                                          <p:val>
                                            <p:strVal val="#ppt_x"/>
                                          </p:val>
                                        </p:tav>
                                      </p:tavLst>
                                    </p:anim>
                                    <p:anim calcmode="lin" valueType="num">
                                      <p:cBhvr additive="base">
                                        <p:cTn id="50" dur="500" fill="hold"/>
                                        <p:tgtEl>
                                          <p:spTgt spid="5">
                                            <p:graphicEl>
                                              <a:dgm id="{F1D51344-D650-4042-A8B6-E1D79ED48225}"/>
                                            </p:graphicEl>
                                          </p:spTgt>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0"/>
                                  </p:stCondLst>
                                  <p:childTnLst>
                                    <p:set>
                                      <p:cBhvr>
                                        <p:cTn id="52" dur="1" fill="hold">
                                          <p:stCondLst>
                                            <p:cond delay="0"/>
                                          </p:stCondLst>
                                        </p:cTn>
                                        <p:tgtEl>
                                          <p:spTgt spid="5">
                                            <p:graphicEl>
                                              <a:dgm id="{30B6DB1F-23B0-4922-B74B-AFBA130F5A2C}"/>
                                            </p:graphicEl>
                                          </p:spTgt>
                                        </p:tgtEl>
                                        <p:attrNameLst>
                                          <p:attrName>style.visibility</p:attrName>
                                        </p:attrNameLst>
                                      </p:cBhvr>
                                      <p:to>
                                        <p:strVal val="visible"/>
                                      </p:to>
                                    </p:set>
                                    <p:anim calcmode="lin" valueType="num">
                                      <p:cBhvr additive="base">
                                        <p:cTn id="53" dur="500" fill="hold"/>
                                        <p:tgtEl>
                                          <p:spTgt spid="5">
                                            <p:graphicEl>
                                              <a:dgm id="{30B6DB1F-23B0-4922-B74B-AFBA130F5A2C}"/>
                                            </p:graphic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graphicEl>
                                              <a:dgm id="{30B6DB1F-23B0-4922-B74B-AFBA130F5A2C}"/>
                                            </p:graphic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5">
                                            <p:graphicEl>
                                              <a:dgm id="{1B785AB7-4D1E-4147-98D0-DE1682D2D91D}"/>
                                            </p:graphicEl>
                                          </p:spTgt>
                                        </p:tgtEl>
                                        <p:attrNameLst>
                                          <p:attrName>style.visibility</p:attrName>
                                        </p:attrNameLst>
                                      </p:cBhvr>
                                      <p:to>
                                        <p:strVal val="visible"/>
                                      </p:to>
                                    </p:set>
                                    <p:anim calcmode="lin" valueType="num">
                                      <p:cBhvr additive="base">
                                        <p:cTn id="59" dur="500" fill="hold"/>
                                        <p:tgtEl>
                                          <p:spTgt spid="5">
                                            <p:graphicEl>
                                              <a:dgm id="{1B785AB7-4D1E-4147-98D0-DE1682D2D91D}"/>
                                            </p:graphic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graphicEl>
                                              <a:dgm id="{1B785AB7-4D1E-4147-98D0-DE1682D2D91D}"/>
                                            </p:graphicEl>
                                          </p:spTgt>
                                        </p:tgtEl>
                                        <p:attrNameLst>
                                          <p:attrName>ppt_y</p:attrName>
                                        </p:attrNameLst>
                                      </p:cBhvr>
                                      <p:tavLst>
                                        <p:tav tm="0">
                                          <p:val>
                                            <p:strVal val="1+#ppt_h/2"/>
                                          </p:val>
                                        </p:tav>
                                        <p:tav tm="100000">
                                          <p:val>
                                            <p:strVal val="#ppt_y"/>
                                          </p:val>
                                        </p:tav>
                                      </p:tavLst>
                                    </p:anim>
                                  </p:childTnLst>
                                </p:cTn>
                              </p:par>
                              <p:par>
                                <p:cTn id="61" presetID="2" presetClass="entr" presetSubtype="4" fill="hold" grpId="0" nodeType="withEffect">
                                  <p:stCondLst>
                                    <p:cond delay="0"/>
                                  </p:stCondLst>
                                  <p:childTnLst>
                                    <p:set>
                                      <p:cBhvr>
                                        <p:cTn id="62" dur="1" fill="hold">
                                          <p:stCondLst>
                                            <p:cond delay="0"/>
                                          </p:stCondLst>
                                        </p:cTn>
                                        <p:tgtEl>
                                          <p:spTgt spid="5">
                                            <p:graphicEl>
                                              <a:dgm id="{EF19F176-C7C5-4937-B630-9B77B81F7D9E}"/>
                                            </p:graphicEl>
                                          </p:spTgt>
                                        </p:tgtEl>
                                        <p:attrNameLst>
                                          <p:attrName>style.visibility</p:attrName>
                                        </p:attrNameLst>
                                      </p:cBhvr>
                                      <p:to>
                                        <p:strVal val="visible"/>
                                      </p:to>
                                    </p:set>
                                    <p:anim calcmode="lin" valueType="num">
                                      <p:cBhvr additive="base">
                                        <p:cTn id="63" dur="500" fill="hold"/>
                                        <p:tgtEl>
                                          <p:spTgt spid="5">
                                            <p:graphicEl>
                                              <a:dgm id="{EF19F176-C7C5-4937-B630-9B77B81F7D9E}"/>
                                            </p:graphicEl>
                                          </p:spTgt>
                                        </p:tgtEl>
                                        <p:attrNameLst>
                                          <p:attrName>ppt_x</p:attrName>
                                        </p:attrNameLst>
                                      </p:cBhvr>
                                      <p:tavLst>
                                        <p:tav tm="0">
                                          <p:val>
                                            <p:strVal val="#ppt_x"/>
                                          </p:val>
                                        </p:tav>
                                        <p:tav tm="100000">
                                          <p:val>
                                            <p:strVal val="#ppt_x"/>
                                          </p:val>
                                        </p:tav>
                                      </p:tavLst>
                                    </p:anim>
                                    <p:anim calcmode="lin" valueType="num">
                                      <p:cBhvr additive="base">
                                        <p:cTn id="64" dur="500" fill="hold"/>
                                        <p:tgtEl>
                                          <p:spTgt spid="5">
                                            <p:graphicEl>
                                              <a:dgm id="{EF19F176-C7C5-4937-B630-9B77B81F7D9E}"/>
                                            </p:graphicEl>
                                          </p:spTgt>
                                        </p:tgtEl>
                                        <p:attrNameLst>
                                          <p:attrName>ppt_y</p:attrName>
                                        </p:attrNameLst>
                                      </p:cBhvr>
                                      <p:tavLst>
                                        <p:tav tm="0">
                                          <p:val>
                                            <p:strVal val="1+#ppt_h/2"/>
                                          </p:val>
                                        </p:tav>
                                        <p:tav tm="100000">
                                          <p:val>
                                            <p:strVal val="#ppt_y"/>
                                          </p:val>
                                        </p:tav>
                                      </p:tavLst>
                                    </p:anim>
                                  </p:childTnLst>
                                </p:cTn>
                              </p:par>
                              <p:par>
                                <p:cTn id="65" presetID="2" presetClass="entr" presetSubtype="4" fill="hold" grpId="0" nodeType="withEffect">
                                  <p:stCondLst>
                                    <p:cond delay="0"/>
                                  </p:stCondLst>
                                  <p:childTnLst>
                                    <p:set>
                                      <p:cBhvr>
                                        <p:cTn id="66" dur="1" fill="hold">
                                          <p:stCondLst>
                                            <p:cond delay="0"/>
                                          </p:stCondLst>
                                        </p:cTn>
                                        <p:tgtEl>
                                          <p:spTgt spid="5">
                                            <p:graphicEl>
                                              <a:dgm id="{0AC68039-77A2-455C-ACBD-9CC2F858E6C3}"/>
                                            </p:graphicEl>
                                          </p:spTgt>
                                        </p:tgtEl>
                                        <p:attrNameLst>
                                          <p:attrName>style.visibility</p:attrName>
                                        </p:attrNameLst>
                                      </p:cBhvr>
                                      <p:to>
                                        <p:strVal val="visible"/>
                                      </p:to>
                                    </p:set>
                                    <p:anim calcmode="lin" valueType="num">
                                      <p:cBhvr additive="base">
                                        <p:cTn id="67" dur="500" fill="hold"/>
                                        <p:tgtEl>
                                          <p:spTgt spid="5">
                                            <p:graphicEl>
                                              <a:dgm id="{0AC68039-77A2-455C-ACBD-9CC2F858E6C3}"/>
                                            </p:graphicEl>
                                          </p:spTgt>
                                        </p:tgtEl>
                                        <p:attrNameLst>
                                          <p:attrName>ppt_x</p:attrName>
                                        </p:attrNameLst>
                                      </p:cBhvr>
                                      <p:tavLst>
                                        <p:tav tm="0">
                                          <p:val>
                                            <p:strVal val="#ppt_x"/>
                                          </p:val>
                                        </p:tav>
                                        <p:tav tm="100000">
                                          <p:val>
                                            <p:strVal val="#ppt_x"/>
                                          </p:val>
                                        </p:tav>
                                      </p:tavLst>
                                    </p:anim>
                                    <p:anim calcmode="lin" valueType="num">
                                      <p:cBhvr additive="base">
                                        <p:cTn id="68" dur="500" fill="hold"/>
                                        <p:tgtEl>
                                          <p:spTgt spid="5">
                                            <p:graphicEl>
                                              <a:dgm id="{0AC68039-77A2-455C-ACBD-9CC2F858E6C3}"/>
                                            </p:graphic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5" grpId="0">
        <p:bldSub>
          <a:bldDgm bld="lvlOne"/>
        </p:bldSub>
      </p:bldGraphic>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1008888"/>
            <a:ext cx="8686800" cy="591312"/>
          </a:xfrm>
        </p:spPr>
        <p:txBody>
          <a:bodyPr>
            <a:normAutofit fontScale="90000"/>
          </a:bodyPr>
          <a:lstStyle/>
          <a:p>
            <a:pPr algn="ctr"/>
            <a:r>
              <a:rPr lang="en-GB" sz="3200" b="1" dirty="0" smtClean="0">
                <a:solidFill>
                  <a:srgbClr val="002060"/>
                </a:solidFill>
                <a:latin typeface="Times New Roman" pitchFamily="18" charset="0"/>
                <a:cs typeface="Times New Roman" pitchFamily="18" charset="0"/>
              </a:rPr>
              <a:t>Branch of </a:t>
            </a:r>
            <a:r>
              <a:rPr lang="en-GB" sz="3200" b="1" dirty="0" err="1" smtClean="0">
                <a:solidFill>
                  <a:srgbClr val="002060"/>
                </a:solidFill>
                <a:latin typeface="Times New Roman" pitchFamily="18" charset="0"/>
                <a:cs typeface="Times New Roman" pitchFamily="18" charset="0"/>
              </a:rPr>
              <a:t>Photogrammetry</a:t>
            </a:r>
            <a:r>
              <a:rPr lang="en-IN" sz="3200" dirty="0" smtClean="0">
                <a:solidFill>
                  <a:srgbClr val="002060"/>
                </a:solidFill>
                <a:latin typeface="Times New Roman" pitchFamily="18" charset="0"/>
                <a:cs typeface="Times New Roman" pitchFamily="18" charset="0"/>
              </a:rPr>
              <a:t/>
            </a:r>
            <a:br>
              <a:rPr lang="en-IN" sz="3200" dirty="0" smtClean="0">
                <a:solidFill>
                  <a:srgbClr val="002060"/>
                </a:solidFill>
                <a:latin typeface="Times New Roman" pitchFamily="18" charset="0"/>
                <a:cs typeface="Times New Roman" pitchFamily="18" charset="0"/>
              </a:rPr>
            </a:br>
            <a:endParaRPr lang="en-IN" sz="3200" dirty="0">
              <a:solidFill>
                <a:srgbClr val="002060"/>
              </a:solidFill>
              <a:latin typeface="Times New Roman" pitchFamily="18" charset="0"/>
              <a:cs typeface="Times New Roman" pitchFamily="18" charset="0"/>
            </a:endParaRPr>
          </a:p>
        </p:txBody>
      </p:sp>
      <p:pic>
        <p:nvPicPr>
          <p:cNvPr id="5" name="Picture 4" descr="Aerial Photogrammetry"/>
          <p:cNvPicPr/>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457200" y="3884930"/>
            <a:ext cx="2743200" cy="2439670"/>
          </a:xfrm>
          <a:prstGeom prst="rect">
            <a:avLst/>
          </a:prstGeom>
          <a:noFill/>
          <a:ln>
            <a:noFill/>
          </a:ln>
        </p:spPr>
      </p:pic>
      <p:sp>
        <p:nvSpPr>
          <p:cNvPr id="7" name="Rectangle 6"/>
          <p:cNvSpPr/>
          <p:nvPr/>
        </p:nvSpPr>
        <p:spPr>
          <a:xfrm>
            <a:off x="381000" y="6324600"/>
            <a:ext cx="2538067" cy="369332"/>
          </a:xfrm>
          <a:prstGeom prst="rect">
            <a:avLst/>
          </a:prstGeom>
        </p:spPr>
        <p:txBody>
          <a:bodyPr wrap="none">
            <a:spAutoFit/>
          </a:bodyPr>
          <a:lstStyle/>
          <a:p>
            <a:r>
              <a:rPr lang="en-GB" dirty="0" smtClean="0">
                <a:solidFill>
                  <a:srgbClr val="C00000"/>
                </a:solidFill>
              </a:rPr>
              <a:t>Aerial </a:t>
            </a:r>
            <a:r>
              <a:rPr lang="en-GB" dirty="0" err="1" smtClean="0">
                <a:solidFill>
                  <a:srgbClr val="C00000"/>
                </a:solidFill>
              </a:rPr>
              <a:t>Photogrammetry</a:t>
            </a:r>
            <a:endParaRPr lang="en-IN" dirty="0" smtClean="0">
              <a:solidFill>
                <a:srgbClr val="C00000"/>
              </a:solidFill>
            </a:endParaRPr>
          </a:p>
        </p:txBody>
      </p:sp>
      <p:graphicFrame>
        <p:nvGraphicFramePr>
          <p:cNvPr id="8" name="Diagram 7"/>
          <p:cNvGraphicFramePr/>
          <p:nvPr/>
        </p:nvGraphicFramePr>
        <p:xfrm>
          <a:off x="1905000" y="1447800"/>
          <a:ext cx="5715000" cy="2209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10" name="Picture 9" descr="images (16)"/>
          <p:cNvPicPr/>
          <p:nvPr/>
        </p:nvPicPr>
        <p:blipFill>
          <a:blip r:embed="rId8"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4724400" y="4038600"/>
            <a:ext cx="2819400" cy="2209800"/>
          </a:xfrm>
          <a:prstGeom prst="rect">
            <a:avLst/>
          </a:prstGeom>
          <a:noFill/>
          <a:ln>
            <a:solidFill>
              <a:schemeClr val="bg1"/>
            </a:solidFill>
          </a:ln>
        </p:spPr>
      </p:pic>
      <p:sp>
        <p:nvSpPr>
          <p:cNvPr id="11" name="Rectangle 10"/>
          <p:cNvSpPr/>
          <p:nvPr/>
        </p:nvSpPr>
        <p:spPr>
          <a:xfrm>
            <a:off x="4668076" y="6248400"/>
            <a:ext cx="2875724" cy="369332"/>
          </a:xfrm>
          <a:prstGeom prst="rect">
            <a:avLst/>
          </a:prstGeom>
        </p:spPr>
        <p:txBody>
          <a:bodyPr wrap="none">
            <a:spAutoFit/>
          </a:bodyPr>
          <a:lstStyle/>
          <a:p>
            <a:pPr fontAlgn="base"/>
            <a:r>
              <a:rPr lang="en-GB" dirty="0" err="1" smtClean="0">
                <a:solidFill>
                  <a:srgbClr val="C00000"/>
                </a:solidFill>
              </a:rPr>
              <a:t>Terrestial</a:t>
            </a:r>
            <a:r>
              <a:rPr lang="en-GB" dirty="0" smtClean="0"/>
              <a:t> </a:t>
            </a:r>
            <a:r>
              <a:rPr lang="en-GB" dirty="0" err="1" smtClean="0">
                <a:solidFill>
                  <a:srgbClr val="C00000"/>
                </a:solidFill>
              </a:rPr>
              <a:t>Photogrammetry</a:t>
            </a:r>
            <a:endParaRPr lang="en-IN" dirty="0" smtClean="0">
              <a:solidFill>
                <a:srgbClr val="C00000"/>
              </a:solidFill>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8">
                                            <p:graphicEl>
                                              <a:dgm id="{8F600E41-CFFB-42E6-804E-0DA2DE76472D}"/>
                                            </p:graphicEl>
                                          </p:spTgt>
                                        </p:tgtEl>
                                        <p:attrNameLst>
                                          <p:attrName>style.visibility</p:attrName>
                                        </p:attrNameLst>
                                      </p:cBhvr>
                                      <p:to>
                                        <p:strVal val="visible"/>
                                      </p:to>
                                    </p:set>
                                    <p:anim calcmode="lin" valueType="num">
                                      <p:cBhvr additive="base">
                                        <p:cTn id="13" dur="500" fill="hold"/>
                                        <p:tgtEl>
                                          <p:spTgt spid="8">
                                            <p:graphicEl>
                                              <a:dgm id="{8F600E41-CFFB-42E6-804E-0DA2DE76472D}"/>
                                            </p:graphicEl>
                                          </p:spTgt>
                                        </p:tgtEl>
                                        <p:attrNameLst>
                                          <p:attrName>ppt_x</p:attrName>
                                        </p:attrNameLst>
                                      </p:cBhvr>
                                      <p:tavLst>
                                        <p:tav tm="0">
                                          <p:val>
                                            <p:strVal val="#ppt_x"/>
                                          </p:val>
                                        </p:tav>
                                        <p:tav tm="100000">
                                          <p:val>
                                            <p:strVal val="#ppt_x"/>
                                          </p:val>
                                        </p:tav>
                                      </p:tavLst>
                                    </p:anim>
                                    <p:anim calcmode="lin" valueType="num">
                                      <p:cBhvr additive="base">
                                        <p:cTn id="14" dur="500" fill="hold"/>
                                        <p:tgtEl>
                                          <p:spTgt spid="8">
                                            <p:graphicEl>
                                              <a:dgm id="{8F600E41-CFFB-42E6-804E-0DA2DE76472D}"/>
                                            </p:graphic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8">
                                            <p:graphicEl>
                                              <a:dgm id="{0CD486E6-12C5-4115-87EC-B0A7AE6E688D}"/>
                                            </p:graphicEl>
                                          </p:spTgt>
                                        </p:tgtEl>
                                        <p:attrNameLst>
                                          <p:attrName>style.visibility</p:attrName>
                                        </p:attrNameLst>
                                      </p:cBhvr>
                                      <p:to>
                                        <p:strVal val="visible"/>
                                      </p:to>
                                    </p:set>
                                    <p:anim calcmode="lin" valueType="num">
                                      <p:cBhvr additive="base">
                                        <p:cTn id="19" dur="500" fill="hold"/>
                                        <p:tgtEl>
                                          <p:spTgt spid="8">
                                            <p:graphicEl>
                                              <a:dgm id="{0CD486E6-12C5-4115-87EC-B0A7AE6E688D}"/>
                                            </p:graphicEl>
                                          </p:spTgt>
                                        </p:tgtEl>
                                        <p:attrNameLst>
                                          <p:attrName>ppt_x</p:attrName>
                                        </p:attrNameLst>
                                      </p:cBhvr>
                                      <p:tavLst>
                                        <p:tav tm="0">
                                          <p:val>
                                            <p:strVal val="#ppt_x"/>
                                          </p:val>
                                        </p:tav>
                                        <p:tav tm="100000">
                                          <p:val>
                                            <p:strVal val="#ppt_x"/>
                                          </p:val>
                                        </p:tav>
                                      </p:tavLst>
                                    </p:anim>
                                    <p:anim calcmode="lin" valueType="num">
                                      <p:cBhvr additive="base">
                                        <p:cTn id="20" dur="500" fill="hold"/>
                                        <p:tgtEl>
                                          <p:spTgt spid="8">
                                            <p:graphicEl>
                                              <a:dgm id="{0CD486E6-12C5-4115-87EC-B0A7AE6E688D}"/>
                                            </p:graphic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graphicEl>
                                              <a:dgm id="{F686010D-4C83-418D-91FC-EE0DA72B780B}"/>
                                            </p:graphicEl>
                                          </p:spTgt>
                                        </p:tgtEl>
                                        <p:attrNameLst>
                                          <p:attrName>style.visibility</p:attrName>
                                        </p:attrNameLst>
                                      </p:cBhvr>
                                      <p:to>
                                        <p:strVal val="visible"/>
                                      </p:to>
                                    </p:set>
                                    <p:anim calcmode="lin" valueType="num">
                                      <p:cBhvr additive="base">
                                        <p:cTn id="23" dur="500" fill="hold"/>
                                        <p:tgtEl>
                                          <p:spTgt spid="8">
                                            <p:graphicEl>
                                              <a:dgm id="{F686010D-4C83-418D-91FC-EE0DA72B780B}"/>
                                            </p:graphicEl>
                                          </p:spTgt>
                                        </p:tgtEl>
                                        <p:attrNameLst>
                                          <p:attrName>ppt_x</p:attrName>
                                        </p:attrNameLst>
                                      </p:cBhvr>
                                      <p:tavLst>
                                        <p:tav tm="0">
                                          <p:val>
                                            <p:strVal val="#ppt_x"/>
                                          </p:val>
                                        </p:tav>
                                        <p:tav tm="100000">
                                          <p:val>
                                            <p:strVal val="#ppt_x"/>
                                          </p:val>
                                        </p:tav>
                                      </p:tavLst>
                                    </p:anim>
                                    <p:anim calcmode="lin" valueType="num">
                                      <p:cBhvr additive="base">
                                        <p:cTn id="24" dur="500" fill="hold"/>
                                        <p:tgtEl>
                                          <p:spTgt spid="8">
                                            <p:graphicEl>
                                              <a:dgm id="{F686010D-4C83-418D-91FC-EE0DA72B780B}"/>
                                            </p:graphic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graphicEl>
                                              <a:dgm id="{D053FFF3-70ED-48C4-B59B-B58B6B9AE008}"/>
                                            </p:graphicEl>
                                          </p:spTgt>
                                        </p:tgtEl>
                                        <p:attrNameLst>
                                          <p:attrName>style.visibility</p:attrName>
                                        </p:attrNameLst>
                                      </p:cBhvr>
                                      <p:to>
                                        <p:strVal val="visible"/>
                                      </p:to>
                                    </p:set>
                                    <p:anim calcmode="lin" valueType="num">
                                      <p:cBhvr additive="base">
                                        <p:cTn id="29" dur="500" fill="hold"/>
                                        <p:tgtEl>
                                          <p:spTgt spid="8">
                                            <p:graphicEl>
                                              <a:dgm id="{D053FFF3-70ED-48C4-B59B-B58B6B9AE008}"/>
                                            </p:graphicEl>
                                          </p:spTgt>
                                        </p:tgtEl>
                                        <p:attrNameLst>
                                          <p:attrName>ppt_x</p:attrName>
                                        </p:attrNameLst>
                                      </p:cBhvr>
                                      <p:tavLst>
                                        <p:tav tm="0">
                                          <p:val>
                                            <p:strVal val="#ppt_x"/>
                                          </p:val>
                                        </p:tav>
                                        <p:tav tm="100000">
                                          <p:val>
                                            <p:strVal val="#ppt_x"/>
                                          </p:val>
                                        </p:tav>
                                      </p:tavLst>
                                    </p:anim>
                                    <p:anim calcmode="lin" valueType="num">
                                      <p:cBhvr additive="base">
                                        <p:cTn id="30" dur="500" fill="hold"/>
                                        <p:tgtEl>
                                          <p:spTgt spid="8">
                                            <p:graphicEl>
                                              <a:dgm id="{D053FFF3-70ED-48C4-B59B-B58B6B9AE008}"/>
                                            </p:graphicEl>
                                          </p:spTgt>
                                        </p:tgtEl>
                                        <p:attrNameLst>
                                          <p:attrName>ppt_y</p:attrName>
                                        </p:attrNameLst>
                                      </p:cBhvr>
                                      <p:tavLst>
                                        <p:tav tm="0">
                                          <p:val>
                                            <p:strVal val="1+#ppt_h/2"/>
                                          </p:val>
                                        </p:tav>
                                        <p:tav tm="100000">
                                          <p:val>
                                            <p:strVal val="#ppt_y"/>
                                          </p:val>
                                        </p:tav>
                                      </p:tavLst>
                                    </p:anim>
                                  </p:childTnLst>
                                </p:cTn>
                              </p:par>
                              <p:par>
                                <p:cTn id="31" presetID="2" presetClass="entr" presetSubtype="4" fill="hold" grpId="0" nodeType="withEffect">
                                  <p:stCondLst>
                                    <p:cond delay="0"/>
                                  </p:stCondLst>
                                  <p:childTnLst>
                                    <p:set>
                                      <p:cBhvr>
                                        <p:cTn id="32" dur="1" fill="hold">
                                          <p:stCondLst>
                                            <p:cond delay="0"/>
                                          </p:stCondLst>
                                        </p:cTn>
                                        <p:tgtEl>
                                          <p:spTgt spid="8">
                                            <p:graphicEl>
                                              <a:dgm id="{2B464E6B-6D97-4B3B-90CF-F7B6FF94437B}"/>
                                            </p:graphicEl>
                                          </p:spTgt>
                                        </p:tgtEl>
                                        <p:attrNameLst>
                                          <p:attrName>style.visibility</p:attrName>
                                        </p:attrNameLst>
                                      </p:cBhvr>
                                      <p:to>
                                        <p:strVal val="visible"/>
                                      </p:to>
                                    </p:set>
                                    <p:anim calcmode="lin" valueType="num">
                                      <p:cBhvr additive="base">
                                        <p:cTn id="33" dur="500" fill="hold"/>
                                        <p:tgtEl>
                                          <p:spTgt spid="8">
                                            <p:graphicEl>
                                              <a:dgm id="{2B464E6B-6D97-4B3B-90CF-F7B6FF94437B}"/>
                                            </p:graphicEl>
                                          </p:spTgt>
                                        </p:tgtEl>
                                        <p:attrNameLst>
                                          <p:attrName>ppt_x</p:attrName>
                                        </p:attrNameLst>
                                      </p:cBhvr>
                                      <p:tavLst>
                                        <p:tav tm="0">
                                          <p:val>
                                            <p:strVal val="#ppt_x"/>
                                          </p:val>
                                        </p:tav>
                                        <p:tav tm="100000">
                                          <p:val>
                                            <p:strVal val="#ppt_x"/>
                                          </p:val>
                                        </p:tav>
                                      </p:tavLst>
                                    </p:anim>
                                    <p:anim calcmode="lin" valueType="num">
                                      <p:cBhvr additive="base">
                                        <p:cTn id="34" dur="500" fill="hold"/>
                                        <p:tgtEl>
                                          <p:spTgt spid="8">
                                            <p:graphicEl>
                                              <a:dgm id="{2B464E6B-6D97-4B3B-90CF-F7B6FF94437B}"/>
                                            </p:graphicEl>
                                          </p:spTgt>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5"/>
                                        </p:tgtEl>
                                        <p:attrNameLst>
                                          <p:attrName>style.visibility</p:attrName>
                                        </p:attrNameLst>
                                      </p:cBhvr>
                                      <p:to>
                                        <p:strVal val="visible"/>
                                      </p:to>
                                    </p:set>
                                    <p:anim calcmode="lin" valueType="num">
                                      <p:cBhvr additive="base">
                                        <p:cTn id="39" dur="500" fill="hold"/>
                                        <p:tgtEl>
                                          <p:spTgt spid="5"/>
                                        </p:tgtEl>
                                        <p:attrNameLst>
                                          <p:attrName>ppt_x</p:attrName>
                                        </p:attrNameLst>
                                      </p:cBhvr>
                                      <p:tavLst>
                                        <p:tav tm="0">
                                          <p:val>
                                            <p:strVal val="#ppt_x"/>
                                          </p:val>
                                        </p:tav>
                                        <p:tav tm="100000">
                                          <p:val>
                                            <p:strVal val="#ppt_x"/>
                                          </p:val>
                                        </p:tav>
                                      </p:tavLst>
                                    </p:anim>
                                    <p:anim calcmode="lin" valueType="num">
                                      <p:cBhvr additive="base">
                                        <p:cTn id="4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10" presetClass="entr" presetSubtype="0" fill="hold" grpId="0" nodeType="clickEffect">
                                  <p:stCondLst>
                                    <p:cond delay="0"/>
                                  </p:stCondLst>
                                  <p:childTnLst>
                                    <p:set>
                                      <p:cBhvr>
                                        <p:cTn id="44" dur="1" fill="hold">
                                          <p:stCondLst>
                                            <p:cond delay="0"/>
                                          </p:stCondLst>
                                        </p:cTn>
                                        <p:tgtEl>
                                          <p:spTgt spid="7">
                                            <p:txEl>
                                              <p:pRg st="0" end="0"/>
                                            </p:txEl>
                                          </p:spTgt>
                                        </p:tgtEl>
                                        <p:attrNameLst>
                                          <p:attrName>style.visibility</p:attrName>
                                        </p:attrNameLst>
                                      </p:cBhvr>
                                      <p:to>
                                        <p:strVal val="visible"/>
                                      </p:to>
                                    </p:set>
                                    <p:animEffect transition="in" filter="fade">
                                      <p:cBhvr>
                                        <p:cTn id="45" dur="2000"/>
                                        <p:tgtEl>
                                          <p:spTgt spid="7">
                                            <p:txEl>
                                              <p:pRg st="0" end="0"/>
                                            </p:txEl>
                                          </p:spTgt>
                                        </p:tgtEl>
                                      </p:cBhvr>
                                    </p:animEffect>
                                  </p:childTnLst>
                                </p:cTn>
                              </p:par>
                            </p:childTnLst>
                          </p:cTn>
                        </p:par>
                      </p:childTnLst>
                    </p:cTn>
                  </p:par>
                  <p:par>
                    <p:cTn id="46" fill="hold">
                      <p:stCondLst>
                        <p:cond delay="indefinite"/>
                      </p:stCondLst>
                      <p:childTnLst>
                        <p:par>
                          <p:cTn id="47" fill="hold">
                            <p:stCondLst>
                              <p:cond delay="0"/>
                            </p:stCondLst>
                            <p:childTnLst>
                              <p:par>
                                <p:cTn id="48" presetID="2" presetClass="entr" presetSubtype="4" fill="hold" nodeType="clickEffect">
                                  <p:stCondLst>
                                    <p:cond delay="0"/>
                                  </p:stCondLst>
                                  <p:childTnLst>
                                    <p:set>
                                      <p:cBhvr>
                                        <p:cTn id="49" dur="1" fill="hold">
                                          <p:stCondLst>
                                            <p:cond delay="0"/>
                                          </p:stCondLst>
                                        </p:cTn>
                                        <p:tgtEl>
                                          <p:spTgt spid="10"/>
                                        </p:tgtEl>
                                        <p:attrNameLst>
                                          <p:attrName>style.visibility</p:attrName>
                                        </p:attrNameLst>
                                      </p:cBhvr>
                                      <p:to>
                                        <p:strVal val="visible"/>
                                      </p:to>
                                    </p:set>
                                    <p:anim calcmode="lin" valueType="num">
                                      <p:cBhvr additive="base">
                                        <p:cTn id="50" dur="500" fill="hold"/>
                                        <p:tgtEl>
                                          <p:spTgt spid="10"/>
                                        </p:tgtEl>
                                        <p:attrNameLst>
                                          <p:attrName>ppt_x</p:attrName>
                                        </p:attrNameLst>
                                      </p:cBhvr>
                                      <p:tavLst>
                                        <p:tav tm="0">
                                          <p:val>
                                            <p:strVal val="#ppt_x"/>
                                          </p:val>
                                        </p:tav>
                                        <p:tav tm="100000">
                                          <p:val>
                                            <p:strVal val="#ppt_x"/>
                                          </p:val>
                                        </p:tav>
                                      </p:tavLst>
                                    </p:anim>
                                    <p:anim calcmode="lin" valueType="num">
                                      <p:cBhvr additive="base">
                                        <p:cTn id="5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11">
                                            <p:txEl>
                                              <p:pRg st="0" end="0"/>
                                            </p:txEl>
                                          </p:spTgt>
                                        </p:tgtEl>
                                        <p:attrNameLst>
                                          <p:attrName>style.visibility</p:attrName>
                                        </p:attrNameLst>
                                      </p:cBhvr>
                                      <p:to>
                                        <p:strVal val="visible"/>
                                      </p:to>
                                    </p:set>
                                    <p:animEffect transition="in" filter="wipe(down)">
                                      <p:cBhvr>
                                        <p:cTn id="56" dur="500"/>
                                        <p:tgtEl>
                                          <p:spTgt spid="11">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build="p"/>
      <p:bldGraphic spid="8" grpId="0">
        <p:bldSub>
          <a:bldDgm bld="one"/>
        </p:bldSub>
      </p:bldGraphic>
      <p:bldP spid="11"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609600"/>
            <a:ext cx="9144000" cy="1143000"/>
          </a:xfrm>
        </p:spPr>
        <p:txBody>
          <a:bodyPr>
            <a:normAutofit fontScale="90000"/>
          </a:bodyPr>
          <a:lstStyle/>
          <a:p>
            <a:r>
              <a:rPr lang="en-GB" sz="2700" dirty="0" smtClean="0">
                <a:solidFill>
                  <a:srgbClr val="C00000"/>
                </a:solidFill>
                <a:latin typeface="Times New Roman" pitchFamily="18" charset="0"/>
                <a:cs typeface="Times New Roman" pitchFamily="18" charset="0"/>
              </a:rPr>
              <a:t>The characteristics of aerial photography that make it widely popular are:</a:t>
            </a:r>
            <a:r>
              <a:rPr lang="en-IN" dirty="0" smtClean="0">
                <a:solidFill>
                  <a:srgbClr val="C00000"/>
                </a:solidFill>
                <a:latin typeface="Times New Roman" pitchFamily="18" charset="0"/>
                <a:cs typeface="Times New Roman" pitchFamily="18" charset="0"/>
              </a:rPr>
              <a:t/>
            </a:r>
            <a:br>
              <a:rPr lang="en-IN" dirty="0" smtClean="0">
                <a:solidFill>
                  <a:srgbClr val="C00000"/>
                </a:solidFill>
                <a:latin typeface="Times New Roman" pitchFamily="18" charset="0"/>
                <a:cs typeface="Times New Roman" pitchFamily="18" charset="0"/>
              </a:rPr>
            </a:br>
            <a:endParaRPr lang="en-IN" dirty="0">
              <a:solidFill>
                <a:srgbClr val="C00000"/>
              </a:solidFill>
              <a:latin typeface="Times New Roman" pitchFamily="18" charset="0"/>
              <a:cs typeface="Times New Roman" pitchFamily="18" charset="0"/>
            </a:endParaRPr>
          </a:p>
        </p:txBody>
      </p:sp>
      <p:graphicFrame>
        <p:nvGraphicFramePr>
          <p:cNvPr id="5" name="Diagram 4"/>
          <p:cNvGraphicFramePr/>
          <p:nvPr/>
        </p:nvGraphicFramePr>
        <p:xfrm>
          <a:off x="228600" y="1143000"/>
          <a:ext cx="8686800" cy="487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2" name="TextBox 11"/>
          <p:cNvSpPr txBox="1"/>
          <p:nvPr/>
        </p:nvSpPr>
        <p:spPr>
          <a:xfrm>
            <a:off x="0" y="6172200"/>
            <a:ext cx="9067800" cy="954107"/>
          </a:xfrm>
          <a:prstGeom prst="rect">
            <a:avLst/>
          </a:prstGeom>
          <a:noFill/>
        </p:spPr>
        <p:txBody>
          <a:bodyPr wrap="square" rtlCol="0">
            <a:spAutoFit/>
          </a:bodyPr>
          <a:lstStyle/>
          <a:p>
            <a:pPr algn="just"/>
            <a:r>
              <a:rPr lang="en-GB" sz="1600" dirty="0" smtClean="0">
                <a:solidFill>
                  <a:srgbClr val="E33BCB"/>
                </a:solidFill>
                <a:latin typeface="Times New Roman" pitchFamily="18" charset="0"/>
                <a:cs typeface="Times New Roman" pitchFamily="18" charset="0"/>
              </a:rPr>
              <a:t>The aerial photographs that have been geometrically “corrected” using ground elevations data to correct displacements caused by differences in terrain relief and camera properties are known as </a:t>
            </a:r>
            <a:r>
              <a:rPr lang="en-GB" sz="1600" dirty="0" err="1" smtClean="0">
                <a:solidFill>
                  <a:srgbClr val="E33BCB"/>
                </a:solidFill>
                <a:latin typeface="Times New Roman" pitchFamily="18" charset="0"/>
                <a:cs typeface="Times New Roman" pitchFamily="18" charset="0"/>
              </a:rPr>
              <a:t>Orthophotos</a:t>
            </a:r>
            <a:r>
              <a:rPr lang="en-GB" sz="1600" dirty="0" smtClean="0">
                <a:solidFill>
                  <a:srgbClr val="E33BCB"/>
                </a:solidFill>
                <a:latin typeface="Times New Roman" pitchFamily="18" charset="0"/>
                <a:cs typeface="Times New Roman" pitchFamily="18" charset="0"/>
              </a:rPr>
              <a:t>.</a:t>
            </a:r>
            <a:endParaRPr lang="en-IN" sz="1600" dirty="0" smtClean="0">
              <a:solidFill>
                <a:srgbClr val="E33BCB"/>
              </a:solidFill>
              <a:latin typeface="Times New Roman" pitchFamily="18" charset="0"/>
              <a:cs typeface="Times New Roman" pitchFamily="18" charset="0"/>
            </a:endParaRPr>
          </a:p>
          <a:p>
            <a:endParaRPr lang="en-IN" sz="1200" dirty="0" smtClean="0">
              <a:solidFill>
                <a:srgbClr val="E33BCB"/>
              </a:solidFill>
              <a:latin typeface="Times New Roman" pitchFamily="18" charset="0"/>
              <a:cs typeface="Times New Roman" pitchFamily="18" charset="0"/>
            </a:endParaRPr>
          </a:p>
          <a:p>
            <a:endParaRPr lang="en-IN" sz="1200" dirty="0">
              <a:solidFill>
                <a:srgbClr val="E33BCB"/>
              </a:solidFill>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graphicEl>
                                              <a:dgm id="{458573E8-4B46-4B76-A9B0-1ADCC719DF8D}"/>
                                            </p:graphicEl>
                                          </p:spTgt>
                                        </p:tgtEl>
                                        <p:attrNameLst>
                                          <p:attrName>style.visibility</p:attrName>
                                        </p:attrNameLst>
                                      </p:cBhvr>
                                      <p:to>
                                        <p:strVal val="visible"/>
                                      </p:to>
                                    </p:set>
                                    <p:anim calcmode="lin" valueType="num">
                                      <p:cBhvr additive="base">
                                        <p:cTn id="12" dur="500" fill="hold"/>
                                        <p:tgtEl>
                                          <p:spTgt spid="5">
                                            <p:graphicEl>
                                              <a:dgm id="{458573E8-4B46-4B76-A9B0-1ADCC719DF8D}"/>
                                            </p:graphicEl>
                                          </p:spTgt>
                                        </p:tgtEl>
                                        <p:attrNameLst>
                                          <p:attrName>ppt_x</p:attrName>
                                        </p:attrNameLst>
                                      </p:cBhvr>
                                      <p:tavLst>
                                        <p:tav tm="0">
                                          <p:val>
                                            <p:strVal val="#ppt_x"/>
                                          </p:val>
                                        </p:tav>
                                        <p:tav tm="100000">
                                          <p:val>
                                            <p:strVal val="#ppt_x"/>
                                          </p:val>
                                        </p:tav>
                                      </p:tavLst>
                                    </p:anim>
                                    <p:anim calcmode="lin" valueType="num">
                                      <p:cBhvr additive="base">
                                        <p:cTn id="13" dur="500" fill="hold"/>
                                        <p:tgtEl>
                                          <p:spTgt spid="5">
                                            <p:graphicEl>
                                              <a:dgm id="{458573E8-4B46-4B76-A9B0-1ADCC719DF8D}"/>
                                            </p:graphic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graphicEl>
                                              <a:dgm id="{616FD96D-8055-4E12-9586-E5468280EF21}"/>
                                            </p:graphicEl>
                                          </p:spTgt>
                                        </p:tgtEl>
                                        <p:attrNameLst>
                                          <p:attrName>style.visibility</p:attrName>
                                        </p:attrNameLst>
                                      </p:cBhvr>
                                      <p:to>
                                        <p:strVal val="visible"/>
                                      </p:to>
                                    </p:set>
                                    <p:anim calcmode="lin" valueType="num">
                                      <p:cBhvr additive="base">
                                        <p:cTn id="18" dur="500" fill="hold"/>
                                        <p:tgtEl>
                                          <p:spTgt spid="5">
                                            <p:graphicEl>
                                              <a:dgm id="{616FD96D-8055-4E12-9586-E5468280EF21}"/>
                                            </p:graphicEl>
                                          </p:spTgt>
                                        </p:tgtEl>
                                        <p:attrNameLst>
                                          <p:attrName>ppt_x</p:attrName>
                                        </p:attrNameLst>
                                      </p:cBhvr>
                                      <p:tavLst>
                                        <p:tav tm="0">
                                          <p:val>
                                            <p:strVal val="#ppt_x"/>
                                          </p:val>
                                        </p:tav>
                                        <p:tav tm="100000">
                                          <p:val>
                                            <p:strVal val="#ppt_x"/>
                                          </p:val>
                                        </p:tav>
                                      </p:tavLst>
                                    </p:anim>
                                    <p:anim calcmode="lin" valueType="num">
                                      <p:cBhvr additive="base">
                                        <p:cTn id="19" dur="500" fill="hold"/>
                                        <p:tgtEl>
                                          <p:spTgt spid="5">
                                            <p:graphicEl>
                                              <a:dgm id="{616FD96D-8055-4E12-9586-E5468280EF21}"/>
                                            </p:graphic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graphicEl>
                                              <a:dgm id="{4D7DF534-522C-4F0D-A500-628C8DDAF979}"/>
                                            </p:graphicEl>
                                          </p:spTgt>
                                        </p:tgtEl>
                                        <p:attrNameLst>
                                          <p:attrName>style.visibility</p:attrName>
                                        </p:attrNameLst>
                                      </p:cBhvr>
                                      <p:to>
                                        <p:strVal val="visible"/>
                                      </p:to>
                                    </p:set>
                                    <p:anim calcmode="lin" valueType="num">
                                      <p:cBhvr additive="base">
                                        <p:cTn id="24" dur="500" fill="hold"/>
                                        <p:tgtEl>
                                          <p:spTgt spid="5">
                                            <p:graphicEl>
                                              <a:dgm id="{4D7DF534-522C-4F0D-A500-628C8DDAF979}"/>
                                            </p:graphic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graphicEl>
                                              <a:dgm id="{4D7DF534-522C-4F0D-A500-628C8DDAF979}"/>
                                            </p:graphic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5">
                                            <p:graphicEl>
                                              <a:dgm id="{CDD72184-2D08-4EE9-9BE5-49932DB934AA}"/>
                                            </p:graphicEl>
                                          </p:spTgt>
                                        </p:tgtEl>
                                        <p:attrNameLst>
                                          <p:attrName>style.visibility</p:attrName>
                                        </p:attrNameLst>
                                      </p:cBhvr>
                                      <p:to>
                                        <p:strVal val="visible"/>
                                      </p:to>
                                    </p:set>
                                    <p:anim calcmode="lin" valueType="num">
                                      <p:cBhvr additive="base">
                                        <p:cTn id="30" dur="500" fill="hold"/>
                                        <p:tgtEl>
                                          <p:spTgt spid="5">
                                            <p:graphicEl>
                                              <a:dgm id="{CDD72184-2D08-4EE9-9BE5-49932DB934AA}"/>
                                            </p:graphicEl>
                                          </p:spTgt>
                                        </p:tgtEl>
                                        <p:attrNameLst>
                                          <p:attrName>ppt_x</p:attrName>
                                        </p:attrNameLst>
                                      </p:cBhvr>
                                      <p:tavLst>
                                        <p:tav tm="0">
                                          <p:val>
                                            <p:strVal val="#ppt_x"/>
                                          </p:val>
                                        </p:tav>
                                        <p:tav tm="100000">
                                          <p:val>
                                            <p:strVal val="#ppt_x"/>
                                          </p:val>
                                        </p:tav>
                                      </p:tavLst>
                                    </p:anim>
                                    <p:anim calcmode="lin" valueType="num">
                                      <p:cBhvr additive="base">
                                        <p:cTn id="31" dur="500" fill="hold"/>
                                        <p:tgtEl>
                                          <p:spTgt spid="5">
                                            <p:graphicEl>
                                              <a:dgm id="{CDD72184-2D08-4EE9-9BE5-49932DB934AA}"/>
                                            </p:graphic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5">
                                            <p:graphicEl>
                                              <a:dgm id="{B10FE959-1957-4474-906B-24E684E61801}"/>
                                            </p:graphicEl>
                                          </p:spTgt>
                                        </p:tgtEl>
                                        <p:attrNameLst>
                                          <p:attrName>style.visibility</p:attrName>
                                        </p:attrNameLst>
                                      </p:cBhvr>
                                      <p:to>
                                        <p:strVal val="visible"/>
                                      </p:to>
                                    </p:set>
                                    <p:anim calcmode="lin" valueType="num">
                                      <p:cBhvr additive="base">
                                        <p:cTn id="36" dur="500" fill="hold"/>
                                        <p:tgtEl>
                                          <p:spTgt spid="5">
                                            <p:graphicEl>
                                              <a:dgm id="{B10FE959-1957-4474-906B-24E684E61801}"/>
                                            </p:graphicEl>
                                          </p:spTgt>
                                        </p:tgtEl>
                                        <p:attrNameLst>
                                          <p:attrName>ppt_x</p:attrName>
                                        </p:attrNameLst>
                                      </p:cBhvr>
                                      <p:tavLst>
                                        <p:tav tm="0">
                                          <p:val>
                                            <p:strVal val="#ppt_x"/>
                                          </p:val>
                                        </p:tav>
                                        <p:tav tm="100000">
                                          <p:val>
                                            <p:strVal val="#ppt_x"/>
                                          </p:val>
                                        </p:tav>
                                      </p:tavLst>
                                    </p:anim>
                                    <p:anim calcmode="lin" valueType="num">
                                      <p:cBhvr additive="base">
                                        <p:cTn id="37" dur="500" fill="hold"/>
                                        <p:tgtEl>
                                          <p:spTgt spid="5">
                                            <p:graphicEl>
                                              <a:dgm id="{B10FE959-1957-4474-906B-24E684E61801}"/>
                                            </p:graphic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5">
                                            <p:graphicEl>
                                              <a:dgm id="{56E5C3E1-AF19-4584-ACFB-83CE22612835}"/>
                                            </p:graphicEl>
                                          </p:spTgt>
                                        </p:tgtEl>
                                        <p:attrNameLst>
                                          <p:attrName>style.visibility</p:attrName>
                                        </p:attrNameLst>
                                      </p:cBhvr>
                                      <p:to>
                                        <p:strVal val="visible"/>
                                      </p:to>
                                    </p:set>
                                    <p:anim calcmode="lin" valueType="num">
                                      <p:cBhvr additive="base">
                                        <p:cTn id="42" dur="500" fill="hold"/>
                                        <p:tgtEl>
                                          <p:spTgt spid="5">
                                            <p:graphicEl>
                                              <a:dgm id="{56E5C3E1-AF19-4584-ACFB-83CE22612835}"/>
                                            </p:graphicEl>
                                          </p:spTgt>
                                        </p:tgtEl>
                                        <p:attrNameLst>
                                          <p:attrName>ppt_x</p:attrName>
                                        </p:attrNameLst>
                                      </p:cBhvr>
                                      <p:tavLst>
                                        <p:tav tm="0">
                                          <p:val>
                                            <p:strVal val="#ppt_x"/>
                                          </p:val>
                                        </p:tav>
                                        <p:tav tm="100000">
                                          <p:val>
                                            <p:strVal val="#ppt_x"/>
                                          </p:val>
                                        </p:tav>
                                      </p:tavLst>
                                    </p:anim>
                                    <p:anim calcmode="lin" valueType="num">
                                      <p:cBhvr additive="base">
                                        <p:cTn id="43" dur="500" fill="hold"/>
                                        <p:tgtEl>
                                          <p:spTgt spid="5">
                                            <p:graphicEl>
                                              <a:dgm id="{56E5C3E1-AF19-4584-ACFB-83CE22612835}"/>
                                            </p:graphic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5">
                                            <p:graphicEl>
                                              <a:dgm id="{D393CA64-3C92-4A1E-8A96-58103B8909BE}"/>
                                            </p:graphicEl>
                                          </p:spTgt>
                                        </p:tgtEl>
                                        <p:attrNameLst>
                                          <p:attrName>style.visibility</p:attrName>
                                        </p:attrNameLst>
                                      </p:cBhvr>
                                      <p:to>
                                        <p:strVal val="visible"/>
                                      </p:to>
                                    </p:set>
                                    <p:anim calcmode="lin" valueType="num">
                                      <p:cBhvr additive="base">
                                        <p:cTn id="48" dur="500" fill="hold"/>
                                        <p:tgtEl>
                                          <p:spTgt spid="5">
                                            <p:graphicEl>
                                              <a:dgm id="{D393CA64-3C92-4A1E-8A96-58103B8909BE}"/>
                                            </p:graphicEl>
                                          </p:spTgt>
                                        </p:tgtEl>
                                        <p:attrNameLst>
                                          <p:attrName>ppt_x</p:attrName>
                                        </p:attrNameLst>
                                      </p:cBhvr>
                                      <p:tavLst>
                                        <p:tav tm="0">
                                          <p:val>
                                            <p:strVal val="#ppt_x"/>
                                          </p:val>
                                        </p:tav>
                                        <p:tav tm="100000">
                                          <p:val>
                                            <p:strVal val="#ppt_x"/>
                                          </p:val>
                                        </p:tav>
                                      </p:tavLst>
                                    </p:anim>
                                    <p:anim calcmode="lin" valueType="num">
                                      <p:cBhvr additive="base">
                                        <p:cTn id="49" dur="500" fill="hold"/>
                                        <p:tgtEl>
                                          <p:spTgt spid="5">
                                            <p:graphicEl>
                                              <a:dgm id="{D393CA64-3C92-4A1E-8A96-58103B8909BE}"/>
                                            </p:graphic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5">
                                            <p:graphicEl>
                                              <a:dgm id="{4FC1C93E-DE13-4805-94BB-5DFEC649AD30}"/>
                                            </p:graphicEl>
                                          </p:spTgt>
                                        </p:tgtEl>
                                        <p:attrNameLst>
                                          <p:attrName>style.visibility</p:attrName>
                                        </p:attrNameLst>
                                      </p:cBhvr>
                                      <p:to>
                                        <p:strVal val="visible"/>
                                      </p:to>
                                    </p:set>
                                    <p:anim calcmode="lin" valueType="num">
                                      <p:cBhvr additive="base">
                                        <p:cTn id="54" dur="500" fill="hold"/>
                                        <p:tgtEl>
                                          <p:spTgt spid="5">
                                            <p:graphicEl>
                                              <a:dgm id="{4FC1C93E-DE13-4805-94BB-5DFEC649AD30}"/>
                                            </p:graphicEl>
                                          </p:spTgt>
                                        </p:tgtEl>
                                        <p:attrNameLst>
                                          <p:attrName>ppt_x</p:attrName>
                                        </p:attrNameLst>
                                      </p:cBhvr>
                                      <p:tavLst>
                                        <p:tav tm="0">
                                          <p:val>
                                            <p:strVal val="#ppt_x"/>
                                          </p:val>
                                        </p:tav>
                                        <p:tav tm="100000">
                                          <p:val>
                                            <p:strVal val="#ppt_x"/>
                                          </p:val>
                                        </p:tav>
                                      </p:tavLst>
                                    </p:anim>
                                    <p:anim calcmode="lin" valueType="num">
                                      <p:cBhvr additive="base">
                                        <p:cTn id="55" dur="500" fill="hold"/>
                                        <p:tgtEl>
                                          <p:spTgt spid="5">
                                            <p:graphicEl>
                                              <a:dgm id="{4FC1C93E-DE13-4805-94BB-5DFEC649AD30}"/>
                                            </p:graphic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5">
                                            <p:graphicEl>
                                              <a:dgm id="{4256C844-9674-400C-8D3B-F94CED6E7204}"/>
                                            </p:graphicEl>
                                          </p:spTgt>
                                        </p:tgtEl>
                                        <p:attrNameLst>
                                          <p:attrName>style.visibility</p:attrName>
                                        </p:attrNameLst>
                                      </p:cBhvr>
                                      <p:to>
                                        <p:strVal val="visible"/>
                                      </p:to>
                                    </p:set>
                                    <p:anim calcmode="lin" valueType="num">
                                      <p:cBhvr additive="base">
                                        <p:cTn id="60" dur="500" fill="hold"/>
                                        <p:tgtEl>
                                          <p:spTgt spid="5">
                                            <p:graphicEl>
                                              <a:dgm id="{4256C844-9674-400C-8D3B-F94CED6E7204}"/>
                                            </p:graphicEl>
                                          </p:spTgt>
                                        </p:tgtEl>
                                        <p:attrNameLst>
                                          <p:attrName>ppt_x</p:attrName>
                                        </p:attrNameLst>
                                      </p:cBhvr>
                                      <p:tavLst>
                                        <p:tav tm="0">
                                          <p:val>
                                            <p:strVal val="#ppt_x"/>
                                          </p:val>
                                        </p:tav>
                                        <p:tav tm="100000">
                                          <p:val>
                                            <p:strVal val="#ppt_x"/>
                                          </p:val>
                                        </p:tav>
                                      </p:tavLst>
                                    </p:anim>
                                    <p:anim calcmode="lin" valueType="num">
                                      <p:cBhvr additive="base">
                                        <p:cTn id="61" dur="500" fill="hold"/>
                                        <p:tgtEl>
                                          <p:spTgt spid="5">
                                            <p:graphicEl>
                                              <a:dgm id="{4256C844-9674-400C-8D3B-F94CED6E7204}"/>
                                            </p:graphic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5">
                                            <p:graphicEl>
                                              <a:dgm id="{EC764D8C-EC65-4903-9DA4-B6A2E16AC1A4}"/>
                                            </p:graphicEl>
                                          </p:spTgt>
                                        </p:tgtEl>
                                        <p:attrNameLst>
                                          <p:attrName>style.visibility</p:attrName>
                                        </p:attrNameLst>
                                      </p:cBhvr>
                                      <p:to>
                                        <p:strVal val="visible"/>
                                      </p:to>
                                    </p:set>
                                    <p:anim calcmode="lin" valueType="num">
                                      <p:cBhvr additive="base">
                                        <p:cTn id="66" dur="500" fill="hold"/>
                                        <p:tgtEl>
                                          <p:spTgt spid="5">
                                            <p:graphicEl>
                                              <a:dgm id="{EC764D8C-EC65-4903-9DA4-B6A2E16AC1A4}"/>
                                            </p:graphicEl>
                                          </p:spTgt>
                                        </p:tgtEl>
                                        <p:attrNameLst>
                                          <p:attrName>ppt_x</p:attrName>
                                        </p:attrNameLst>
                                      </p:cBhvr>
                                      <p:tavLst>
                                        <p:tav tm="0">
                                          <p:val>
                                            <p:strVal val="#ppt_x"/>
                                          </p:val>
                                        </p:tav>
                                        <p:tav tm="100000">
                                          <p:val>
                                            <p:strVal val="#ppt_x"/>
                                          </p:val>
                                        </p:tav>
                                      </p:tavLst>
                                    </p:anim>
                                    <p:anim calcmode="lin" valueType="num">
                                      <p:cBhvr additive="base">
                                        <p:cTn id="67" dur="500" fill="hold"/>
                                        <p:tgtEl>
                                          <p:spTgt spid="5">
                                            <p:graphicEl>
                                              <a:dgm id="{EC764D8C-EC65-4903-9DA4-B6A2E16AC1A4}"/>
                                            </p:graphicEl>
                                          </p:spTgt>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
                                            <p:graphicEl>
                                              <a:dgm id="{B7B56115-3556-457D-8965-15D0446BEB75}"/>
                                            </p:graphicEl>
                                          </p:spTgt>
                                        </p:tgtEl>
                                        <p:attrNameLst>
                                          <p:attrName>style.visibility</p:attrName>
                                        </p:attrNameLst>
                                      </p:cBhvr>
                                      <p:to>
                                        <p:strVal val="visible"/>
                                      </p:to>
                                    </p:set>
                                    <p:anim calcmode="lin" valueType="num">
                                      <p:cBhvr additive="base">
                                        <p:cTn id="72" dur="500" fill="hold"/>
                                        <p:tgtEl>
                                          <p:spTgt spid="5">
                                            <p:graphicEl>
                                              <a:dgm id="{B7B56115-3556-457D-8965-15D0446BEB75}"/>
                                            </p:graphicEl>
                                          </p:spTgt>
                                        </p:tgtEl>
                                        <p:attrNameLst>
                                          <p:attrName>ppt_x</p:attrName>
                                        </p:attrNameLst>
                                      </p:cBhvr>
                                      <p:tavLst>
                                        <p:tav tm="0">
                                          <p:val>
                                            <p:strVal val="#ppt_x"/>
                                          </p:val>
                                        </p:tav>
                                        <p:tav tm="100000">
                                          <p:val>
                                            <p:strVal val="#ppt_x"/>
                                          </p:val>
                                        </p:tav>
                                      </p:tavLst>
                                    </p:anim>
                                    <p:anim calcmode="lin" valueType="num">
                                      <p:cBhvr additive="base">
                                        <p:cTn id="73" dur="500" fill="hold"/>
                                        <p:tgtEl>
                                          <p:spTgt spid="5">
                                            <p:graphicEl>
                                              <a:dgm id="{B7B56115-3556-457D-8965-15D0446BEB75}"/>
                                            </p:graphicEl>
                                          </p:spTgt>
                                        </p:tgtEl>
                                        <p:attrNameLst>
                                          <p:attrName>ppt_y</p:attrName>
                                        </p:attrNameLst>
                                      </p:cBhvr>
                                      <p:tavLst>
                                        <p:tav tm="0">
                                          <p:val>
                                            <p:strVal val="1+#ppt_h/2"/>
                                          </p:val>
                                        </p:tav>
                                        <p:tav tm="100000">
                                          <p:val>
                                            <p:strVal val="#ppt_y"/>
                                          </p:val>
                                        </p:tav>
                                      </p:tavLst>
                                    </p:anim>
                                  </p:childTnLst>
                                </p:cTn>
                              </p:par>
                            </p:childTnLst>
                          </p:cTn>
                        </p:par>
                      </p:childTnLst>
                    </p:cTn>
                  </p:par>
                  <p:par>
                    <p:cTn id="74" fill="hold">
                      <p:stCondLst>
                        <p:cond delay="indefinite"/>
                      </p:stCondLst>
                      <p:childTnLst>
                        <p:par>
                          <p:cTn id="75" fill="hold">
                            <p:stCondLst>
                              <p:cond delay="0"/>
                            </p:stCondLst>
                            <p:childTnLst>
                              <p:par>
                                <p:cTn id="76" presetID="2" presetClass="entr" presetSubtype="4" fill="hold" grpId="0" nodeType="clickEffect">
                                  <p:stCondLst>
                                    <p:cond delay="0"/>
                                  </p:stCondLst>
                                  <p:childTnLst>
                                    <p:set>
                                      <p:cBhvr>
                                        <p:cTn id="77" dur="1" fill="hold">
                                          <p:stCondLst>
                                            <p:cond delay="0"/>
                                          </p:stCondLst>
                                        </p:cTn>
                                        <p:tgtEl>
                                          <p:spTgt spid="5">
                                            <p:graphicEl>
                                              <a:dgm id="{9D98C9A8-0E59-4695-92F2-8312CB5BCF83}"/>
                                            </p:graphicEl>
                                          </p:spTgt>
                                        </p:tgtEl>
                                        <p:attrNameLst>
                                          <p:attrName>style.visibility</p:attrName>
                                        </p:attrNameLst>
                                      </p:cBhvr>
                                      <p:to>
                                        <p:strVal val="visible"/>
                                      </p:to>
                                    </p:set>
                                    <p:anim calcmode="lin" valueType="num">
                                      <p:cBhvr additive="base">
                                        <p:cTn id="78" dur="500" fill="hold"/>
                                        <p:tgtEl>
                                          <p:spTgt spid="5">
                                            <p:graphicEl>
                                              <a:dgm id="{9D98C9A8-0E59-4695-92F2-8312CB5BCF83}"/>
                                            </p:graphicEl>
                                          </p:spTgt>
                                        </p:tgtEl>
                                        <p:attrNameLst>
                                          <p:attrName>ppt_x</p:attrName>
                                        </p:attrNameLst>
                                      </p:cBhvr>
                                      <p:tavLst>
                                        <p:tav tm="0">
                                          <p:val>
                                            <p:strVal val="#ppt_x"/>
                                          </p:val>
                                        </p:tav>
                                        <p:tav tm="100000">
                                          <p:val>
                                            <p:strVal val="#ppt_x"/>
                                          </p:val>
                                        </p:tav>
                                      </p:tavLst>
                                    </p:anim>
                                    <p:anim calcmode="lin" valueType="num">
                                      <p:cBhvr additive="base">
                                        <p:cTn id="79" dur="500" fill="hold"/>
                                        <p:tgtEl>
                                          <p:spTgt spid="5">
                                            <p:graphicEl>
                                              <a:dgm id="{9D98C9A8-0E59-4695-92F2-8312CB5BCF83}"/>
                                            </p:graphicEl>
                                          </p:spTgt>
                                        </p:tgtEl>
                                        <p:attrNameLst>
                                          <p:attrName>ppt_y</p:attrName>
                                        </p:attrNameLst>
                                      </p:cBhvr>
                                      <p:tavLst>
                                        <p:tav tm="0">
                                          <p:val>
                                            <p:strVal val="1+#ppt_h/2"/>
                                          </p:val>
                                        </p:tav>
                                        <p:tav tm="100000">
                                          <p:val>
                                            <p:strVal val="#ppt_y"/>
                                          </p:val>
                                        </p:tav>
                                      </p:tavLst>
                                    </p:anim>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5">
                                            <p:graphicEl>
                                              <a:dgm id="{FB4B893A-1212-4A8D-958E-B3505D480C8E}"/>
                                            </p:graphicEl>
                                          </p:spTgt>
                                        </p:tgtEl>
                                        <p:attrNameLst>
                                          <p:attrName>style.visibility</p:attrName>
                                        </p:attrNameLst>
                                      </p:cBhvr>
                                      <p:to>
                                        <p:strVal val="visible"/>
                                      </p:to>
                                    </p:set>
                                    <p:anim calcmode="lin" valueType="num">
                                      <p:cBhvr additive="base">
                                        <p:cTn id="84" dur="500" fill="hold"/>
                                        <p:tgtEl>
                                          <p:spTgt spid="5">
                                            <p:graphicEl>
                                              <a:dgm id="{FB4B893A-1212-4A8D-958E-B3505D480C8E}"/>
                                            </p:graphicEl>
                                          </p:spTgt>
                                        </p:tgtEl>
                                        <p:attrNameLst>
                                          <p:attrName>ppt_x</p:attrName>
                                        </p:attrNameLst>
                                      </p:cBhvr>
                                      <p:tavLst>
                                        <p:tav tm="0">
                                          <p:val>
                                            <p:strVal val="#ppt_x"/>
                                          </p:val>
                                        </p:tav>
                                        <p:tav tm="100000">
                                          <p:val>
                                            <p:strVal val="#ppt_x"/>
                                          </p:val>
                                        </p:tav>
                                      </p:tavLst>
                                    </p:anim>
                                    <p:anim calcmode="lin" valueType="num">
                                      <p:cBhvr additive="base">
                                        <p:cTn id="85" dur="500" fill="hold"/>
                                        <p:tgtEl>
                                          <p:spTgt spid="5">
                                            <p:graphicEl>
                                              <a:dgm id="{FB4B893A-1212-4A8D-958E-B3505D480C8E}"/>
                                            </p:graphicEl>
                                          </p:spTgt>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5">
                                            <p:graphicEl>
                                              <a:dgm id="{C9A18C14-5CBC-457D-9BAD-5A325D8C959D}"/>
                                            </p:graphicEl>
                                          </p:spTgt>
                                        </p:tgtEl>
                                        <p:attrNameLst>
                                          <p:attrName>style.visibility</p:attrName>
                                        </p:attrNameLst>
                                      </p:cBhvr>
                                      <p:to>
                                        <p:strVal val="visible"/>
                                      </p:to>
                                    </p:set>
                                    <p:anim calcmode="lin" valueType="num">
                                      <p:cBhvr additive="base">
                                        <p:cTn id="90" dur="500" fill="hold"/>
                                        <p:tgtEl>
                                          <p:spTgt spid="5">
                                            <p:graphicEl>
                                              <a:dgm id="{C9A18C14-5CBC-457D-9BAD-5A325D8C959D}"/>
                                            </p:graphicEl>
                                          </p:spTgt>
                                        </p:tgtEl>
                                        <p:attrNameLst>
                                          <p:attrName>ppt_x</p:attrName>
                                        </p:attrNameLst>
                                      </p:cBhvr>
                                      <p:tavLst>
                                        <p:tav tm="0">
                                          <p:val>
                                            <p:strVal val="#ppt_x"/>
                                          </p:val>
                                        </p:tav>
                                        <p:tav tm="100000">
                                          <p:val>
                                            <p:strVal val="#ppt_x"/>
                                          </p:val>
                                        </p:tav>
                                      </p:tavLst>
                                    </p:anim>
                                    <p:anim calcmode="lin" valueType="num">
                                      <p:cBhvr additive="base">
                                        <p:cTn id="91" dur="500" fill="hold"/>
                                        <p:tgtEl>
                                          <p:spTgt spid="5">
                                            <p:graphicEl>
                                              <a:dgm id="{C9A18C14-5CBC-457D-9BAD-5A325D8C959D}"/>
                                            </p:graphicEl>
                                          </p:spTgt>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2" presetClass="entr" presetSubtype="4" fill="hold" grpId="0" nodeType="clickEffect">
                                  <p:stCondLst>
                                    <p:cond delay="0"/>
                                  </p:stCondLst>
                                  <p:childTnLst>
                                    <p:set>
                                      <p:cBhvr>
                                        <p:cTn id="95" dur="1" fill="hold">
                                          <p:stCondLst>
                                            <p:cond delay="0"/>
                                          </p:stCondLst>
                                        </p:cTn>
                                        <p:tgtEl>
                                          <p:spTgt spid="12">
                                            <p:txEl>
                                              <p:pRg st="0" end="0"/>
                                            </p:txEl>
                                          </p:spTgt>
                                        </p:tgtEl>
                                        <p:attrNameLst>
                                          <p:attrName>style.visibility</p:attrName>
                                        </p:attrNameLst>
                                      </p:cBhvr>
                                      <p:to>
                                        <p:strVal val="visible"/>
                                      </p:to>
                                    </p:set>
                                    <p:animEffect transition="in" filter="wipe(down)">
                                      <p:cBhvr>
                                        <p:cTn id="96"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Graphic spid="5" grpId="0">
        <p:bldSub>
          <a:bldDgm bld="one"/>
        </p:bldSub>
      </p:bldGraphic>
      <p:bldP spid="12"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57200"/>
            <a:ext cx="8229600" cy="1143000"/>
          </a:xfrm>
        </p:spPr>
        <p:txBody>
          <a:bodyPr>
            <a:normAutofit/>
          </a:bodyPr>
          <a:lstStyle/>
          <a:p>
            <a:pPr algn="ctr"/>
            <a:r>
              <a:rPr lang="en-GB" sz="2800" b="1" dirty="0" smtClean="0">
                <a:solidFill>
                  <a:srgbClr val="002060"/>
                </a:solidFill>
                <a:latin typeface="Times New Roman" pitchFamily="18" charset="0"/>
                <a:cs typeface="Times New Roman" pitchFamily="18" charset="0"/>
              </a:rPr>
              <a:t>Requirements of </a:t>
            </a:r>
            <a:r>
              <a:rPr lang="en-GB" sz="2800" b="1" dirty="0" err="1" smtClean="0">
                <a:solidFill>
                  <a:srgbClr val="002060"/>
                </a:solidFill>
                <a:latin typeface="Times New Roman" pitchFamily="18" charset="0"/>
                <a:cs typeface="Times New Roman" pitchFamily="18" charset="0"/>
              </a:rPr>
              <a:t>Photogrammetry</a:t>
            </a:r>
            <a:r>
              <a:rPr lang="en-GB" sz="2800" b="1" dirty="0" smtClean="0">
                <a:solidFill>
                  <a:srgbClr val="002060"/>
                </a:solidFill>
                <a:latin typeface="Times New Roman" pitchFamily="18" charset="0"/>
                <a:cs typeface="Times New Roman" pitchFamily="18" charset="0"/>
              </a:rPr>
              <a:t> Technology</a:t>
            </a:r>
            <a:r>
              <a:rPr lang="en-IN" sz="2800" dirty="0" smtClean="0">
                <a:solidFill>
                  <a:srgbClr val="002060"/>
                </a:solidFill>
                <a:latin typeface="Times New Roman" pitchFamily="18" charset="0"/>
                <a:cs typeface="Times New Roman" pitchFamily="18" charset="0"/>
              </a:rPr>
              <a:t/>
            </a:r>
            <a:br>
              <a:rPr lang="en-IN" sz="2800" dirty="0" smtClean="0">
                <a:solidFill>
                  <a:srgbClr val="002060"/>
                </a:solidFill>
                <a:latin typeface="Times New Roman" pitchFamily="18" charset="0"/>
                <a:cs typeface="Times New Roman" pitchFamily="18" charset="0"/>
              </a:rPr>
            </a:br>
            <a:endParaRPr lang="en-IN" sz="2800" dirty="0">
              <a:solidFill>
                <a:srgbClr val="002060"/>
              </a:solidFill>
              <a:latin typeface="Times New Roman" pitchFamily="18" charset="0"/>
              <a:cs typeface="Times New Roman" pitchFamily="18" charset="0"/>
            </a:endParaRPr>
          </a:p>
        </p:txBody>
      </p:sp>
      <p:sp>
        <p:nvSpPr>
          <p:cNvPr id="3" name="Content Placeholder 2"/>
          <p:cNvSpPr>
            <a:spLocks noGrp="1"/>
          </p:cNvSpPr>
          <p:nvPr>
            <p:ph sz="half" idx="1"/>
          </p:nvPr>
        </p:nvSpPr>
        <p:spPr/>
        <p:txBody>
          <a:bodyPr>
            <a:normAutofit/>
          </a:bodyPr>
          <a:lstStyle/>
          <a:p>
            <a:pPr algn="just" fontAlgn="base">
              <a:buNone/>
            </a:pPr>
            <a:r>
              <a:rPr lang="en-GB" dirty="0" err="1" smtClean="0">
                <a:solidFill>
                  <a:srgbClr val="00B050"/>
                </a:solidFill>
                <a:latin typeface="Times New Roman" pitchFamily="18" charset="0"/>
                <a:cs typeface="Times New Roman" pitchFamily="18" charset="0"/>
              </a:rPr>
              <a:t>i</a:t>
            </a:r>
            <a:r>
              <a:rPr lang="en-GB" dirty="0" smtClean="0">
                <a:solidFill>
                  <a:srgbClr val="00B050"/>
                </a:solidFill>
                <a:latin typeface="Times New Roman" pitchFamily="18" charset="0"/>
                <a:cs typeface="Times New Roman" pitchFamily="18" charset="0"/>
              </a:rPr>
              <a:t>) Overlapping image for stereo view required for 3D </a:t>
            </a:r>
            <a:r>
              <a:rPr lang="en-GB" dirty="0" err="1" smtClean="0">
                <a:solidFill>
                  <a:srgbClr val="00B050"/>
                </a:solidFill>
                <a:latin typeface="Times New Roman" pitchFamily="18" charset="0"/>
                <a:cs typeface="Times New Roman" pitchFamily="18" charset="0"/>
              </a:rPr>
              <a:t>vewing</a:t>
            </a:r>
            <a:r>
              <a:rPr lang="en-GB" dirty="0" smtClean="0">
                <a:solidFill>
                  <a:srgbClr val="00B050"/>
                </a:solidFill>
                <a:latin typeface="Times New Roman" pitchFamily="18" charset="0"/>
                <a:cs typeface="Times New Roman" pitchFamily="18" charset="0"/>
              </a:rPr>
              <a:t> and measurement.</a:t>
            </a:r>
            <a:endParaRPr lang="en-IN" dirty="0" smtClean="0">
              <a:solidFill>
                <a:srgbClr val="00B050"/>
              </a:solidFill>
              <a:latin typeface="Times New Roman" pitchFamily="18" charset="0"/>
              <a:cs typeface="Times New Roman" pitchFamily="18" charset="0"/>
            </a:endParaRPr>
          </a:p>
          <a:p>
            <a:pPr algn="just" fontAlgn="base">
              <a:buNone/>
            </a:pPr>
            <a:r>
              <a:rPr lang="en-GB" dirty="0" smtClean="0">
                <a:solidFill>
                  <a:srgbClr val="FF0000"/>
                </a:solidFill>
                <a:latin typeface="Times New Roman" pitchFamily="18" charset="0"/>
                <a:cs typeface="Times New Roman" pitchFamily="18" charset="0"/>
              </a:rPr>
              <a:t>ii) Ground Control Points (XYZ) for </a:t>
            </a:r>
            <a:r>
              <a:rPr lang="en-GB" dirty="0" err="1" smtClean="0">
                <a:solidFill>
                  <a:srgbClr val="FF0000"/>
                </a:solidFill>
                <a:latin typeface="Times New Roman" pitchFamily="18" charset="0"/>
                <a:cs typeface="Times New Roman" pitchFamily="18" charset="0"/>
              </a:rPr>
              <a:t>establizing</a:t>
            </a:r>
            <a:r>
              <a:rPr lang="en-GB" dirty="0" smtClean="0">
                <a:solidFill>
                  <a:srgbClr val="FF0000"/>
                </a:solidFill>
                <a:latin typeface="Times New Roman" pitchFamily="18" charset="0"/>
                <a:cs typeface="Times New Roman" pitchFamily="18" charset="0"/>
              </a:rPr>
              <a:t> positional relationship between photo and ground.</a:t>
            </a:r>
            <a:endParaRPr lang="en-IN" dirty="0" smtClean="0">
              <a:solidFill>
                <a:srgbClr val="FF0000"/>
              </a:solidFill>
              <a:latin typeface="Times New Roman" pitchFamily="18" charset="0"/>
              <a:cs typeface="Times New Roman" pitchFamily="18" charset="0"/>
            </a:endParaRPr>
          </a:p>
          <a:p>
            <a:pPr algn="just"/>
            <a:endParaRPr lang="en-IN" dirty="0">
              <a:solidFill>
                <a:srgbClr val="00B050"/>
              </a:solidFill>
              <a:latin typeface="Times New Roman" pitchFamily="18" charset="0"/>
              <a:cs typeface="Times New Roman" pitchFamily="18" charset="0"/>
            </a:endParaRPr>
          </a:p>
        </p:txBody>
      </p:sp>
      <p:pic>
        <p:nvPicPr>
          <p:cNvPr id="5" name="Content Placeholder 4" descr="Stereo Pair Photograph"/>
          <p:cNvPicPr>
            <a:picLocks noGrp="1"/>
          </p:cNvPicPr>
          <p:nvPr>
            <p:ph sz="half" idx="2"/>
          </p:nvPr>
        </p:nvPicPr>
        <p:blipFill>
          <a:blip r:embed="rId2"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4800600" y="1676400"/>
            <a:ext cx="3632200" cy="2235200"/>
          </a:xfrm>
          <a:prstGeom prst="rect">
            <a:avLst/>
          </a:prstGeom>
          <a:noFill/>
          <a:ln>
            <a:noFill/>
          </a:ln>
        </p:spPr>
      </p:pic>
      <p:sp>
        <p:nvSpPr>
          <p:cNvPr id="6" name="Rectangle 5"/>
          <p:cNvSpPr/>
          <p:nvPr/>
        </p:nvSpPr>
        <p:spPr>
          <a:xfrm>
            <a:off x="5638800" y="3962400"/>
            <a:ext cx="2480103" cy="369332"/>
          </a:xfrm>
          <a:prstGeom prst="rect">
            <a:avLst/>
          </a:prstGeom>
        </p:spPr>
        <p:txBody>
          <a:bodyPr wrap="none">
            <a:spAutoFit/>
          </a:bodyPr>
          <a:lstStyle/>
          <a:p>
            <a:pPr fontAlgn="base"/>
            <a:r>
              <a:rPr lang="en-GB" dirty="0" smtClean="0"/>
              <a:t>Stereo Pair Photograph</a:t>
            </a:r>
            <a:endParaRPr lang="en-IN" dirty="0" smtClean="0"/>
          </a:p>
        </p:txBody>
      </p:sp>
      <p:pic>
        <p:nvPicPr>
          <p:cNvPr id="7" name="Picture 6" descr="Green Dots showing GCP's">
            <a:hlinkClick r:id="rId3"/>
          </p:cNvPr>
          <p:cNvPicPr/>
          <p:nvPr/>
        </p:nvPicPr>
        <p:blipFill>
          <a:blip r:embed="rId4" cstate="print">
            <a:extLst>
              <a:ext uri="{28A0092B-C50C-407E-A947-70E740481C1C}">
                <a14:useLocalDpi xmlns:lc="http://schemas.openxmlformats.org/drawingml/2006/lockedCanvas" xmlns:pic="http://schemas.openxmlformats.org/drawingml/2006/picture" xmlns:a14="http://schemas.microsoft.com/office/drawing/2010/main" xmlns:wps="http://schemas.microsoft.com/office/word/2010/wordprocessingShape" xmlns:wne="http://schemas.microsoft.com/office/word/2006/wordml" xmlns:wpi="http://schemas.microsoft.com/office/word/2010/wordprocessingInk" xmlns:wpg="http://schemas.microsoft.com/office/word/2010/wordprocessingGroup" xmlns:w16se="http://schemas.microsoft.com/office/word/2015/wordml/symex" xmlns:w16cid="http://schemas.microsoft.com/office/word/2016/wordml/cid" xmlns:w15="http://schemas.microsoft.com/office/word/2012/wordml" xmlns:w14="http://schemas.microsoft.com/office/word/2010/wordml" xmlns:w="http://schemas.openxmlformats.org/wordprocessingml/2006/main" xmlns:w10="urn:schemas-microsoft-com:office:word" xmlns:wp="http://schemas.openxmlformats.org/drawingml/2006/wordprocessingDrawing" xmlns:wp14="http://schemas.microsoft.com/office/word/2010/wordprocessingDrawing" xmlns:v="urn:schemas-microsoft-com:vml" xmlns:m="http://schemas.openxmlformats.org/officeDocument/2006/math" xmlns:o="urn:schemas-microsoft-com:office:office" xmlns:am3d="http://schemas.microsoft.com/office/drawing/2017/model3d" xmlns:aink="http://schemas.microsoft.com/office/drawing/2016/ink" xmlns:mc="http://schemas.openxmlformats.org/markup-compatibility/2006" xmlns:cx8="http://schemas.microsoft.com/office/drawing/2016/5/14/chartex" xmlns:cx7="http://schemas.microsoft.com/office/drawing/2016/5/13/chartex" xmlns:cx6="http://schemas.microsoft.com/office/drawing/2016/5/12/chartex" xmlns:cx5="http://schemas.microsoft.com/office/drawing/2016/5/11/chartex" xmlns:cx4="http://schemas.microsoft.com/office/drawing/2016/5/10/chartex" xmlns:cx3="http://schemas.microsoft.com/office/drawing/2016/5/9/chartex" xmlns:cx2="http://schemas.microsoft.com/office/drawing/2015/10/21/chartex" xmlns:cx1="http://schemas.microsoft.com/office/drawing/2015/9/8/chartex" xmlns:cx="http://schemas.microsoft.com/office/drawing/2014/chartex" xmlns:wpc="http://schemas.microsoft.com/office/word/2010/wordprocessingCanvas" xmlns="" val="0"/>
              </a:ext>
            </a:extLst>
          </a:blip>
          <a:srcRect/>
          <a:stretch>
            <a:fillRect/>
          </a:stretch>
        </p:blipFill>
        <p:spPr bwMode="auto">
          <a:xfrm>
            <a:off x="5105400" y="4343400"/>
            <a:ext cx="2855595" cy="1906270"/>
          </a:xfrm>
          <a:prstGeom prst="rect">
            <a:avLst/>
          </a:prstGeom>
          <a:noFill/>
          <a:ln>
            <a:noFill/>
          </a:ln>
        </p:spPr>
      </p:pic>
      <p:sp>
        <p:nvSpPr>
          <p:cNvPr id="8" name="Rectangle 7"/>
          <p:cNvSpPr/>
          <p:nvPr/>
        </p:nvSpPr>
        <p:spPr>
          <a:xfrm>
            <a:off x="5257800" y="6324600"/>
            <a:ext cx="2835776" cy="369332"/>
          </a:xfrm>
          <a:prstGeom prst="rect">
            <a:avLst/>
          </a:prstGeom>
        </p:spPr>
        <p:txBody>
          <a:bodyPr wrap="none">
            <a:spAutoFit/>
          </a:bodyPr>
          <a:lstStyle/>
          <a:p>
            <a:pPr fontAlgn="base"/>
            <a:r>
              <a:rPr lang="en-GB" dirty="0" smtClean="0"/>
              <a:t>Green Dots showing GCP’s</a:t>
            </a:r>
            <a:endParaRPr lang="en-IN" dirty="0" smtClean="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2000"/>
                                        <p:tgtEl>
                                          <p:spTgt spid="3">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3">
                                            <p:txEl>
                                              <p:pRg st="1" end="1"/>
                                            </p:txEl>
                                          </p:spTgt>
                                        </p:tgtEl>
                                        <p:attrNameLst>
                                          <p:attrName>style.visibility</p:attrName>
                                        </p:attrNameLst>
                                      </p:cBhvr>
                                      <p:to>
                                        <p:strVal val="visible"/>
                                      </p:to>
                                    </p:set>
                                    <p:animEffect transition="in" filter="fade">
                                      <p:cBhvr>
                                        <p:cTn id="17" dur="2000"/>
                                        <p:tgtEl>
                                          <p:spTgt spid="3">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nodeType="clickEffect">
                                  <p:stCondLst>
                                    <p:cond delay="0"/>
                                  </p:stCondLst>
                                  <p:childTnLst>
                                    <p:set>
                                      <p:cBhvr>
                                        <p:cTn id="21" dur="1" fill="hold">
                                          <p:stCondLst>
                                            <p:cond delay="0"/>
                                          </p:stCondLst>
                                        </p:cTn>
                                        <p:tgtEl>
                                          <p:spTgt spid="5"/>
                                        </p:tgtEl>
                                        <p:attrNameLst>
                                          <p:attrName>style.visibility</p:attrName>
                                        </p:attrNameLst>
                                      </p:cBhvr>
                                      <p:to>
                                        <p:strVal val="visible"/>
                                      </p:to>
                                    </p:set>
                                    <p:anim calcmode="lin" valueType="num">
                                      <p:cBhvr additive="base">
                                        <p:cTn id="22" dur="500" fill="hold"/>
                                        <p:tgtEl>
                                          <p:spTgt spid="5"/>
                                        </p:tgtEl>
                                        <p:attrNameLst>
                                          <p:attrName>ppt_x</p:attrName>
                                        </p:attrNameLst>
                                      </p:cBhvr>
                                      <p:tavLst>
                                        <p:tav tm="0">
                                          <p:val>
                                            <p:strVal val="#ppt_x"/>
                                          </p:val>
                                        </p:tav>
                                        <p:tav tm="100000">
                                          <p:val>
                                            <p:strVal val="#ppt_x"/>
                                          </p:val>
                                        </p:tav>
                                      </p:tavLst>
                                    </p:anim>
                                    <p:anim calcmode="lin" valueType="num">
                                      <p:cBhvr additive="base">
                                        <p:cTn id="2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grpId="0" nodeType="clickEffect">
                                  <p:stCondLst>
                                    <p:cond delay="0"/>
                                  </p:stCondLst>
                                  <p:childTnLst>
                                    <p:set>
                                      <p:cBhvr>
                                        <p:cTn id="27" dur="1" fill="hold">
                                          <p:stCondLst>
                                            <p:cond delay="0"/>
                                          </p:stCondLst>
                                        </p:cTn>
                                        <p:tgtEl>
                                          <p:spTgt spid="6">
                                            <p:txEl>
                                              <p:pRg st="0" end="0"/>
                                            </p:txEl>
                                          </p:spTgt>
                                        </p:tgtEl>
                                        <p:attrNameLst>
                                          <p:attrName>style.visibility</p:attrName>
                                        </p:attrNameLst>
                                      </p:cBhvr>
                                      <p:to>
                                        <p:strVal val="visible"/>
                                      </p:to>
                                    </p:set>
                                    <p:animEffect transition="in" filter="fade">
                                      <p:cBhvr>
                                        <p:cTn id="28" dur="2000"/>
                                        <p:tgtEl>
                                          <p:spTgt spid="6">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wipe(down)">
                                      <p:cBhvr>
                                        <p:cTn id="33" dur="500"/>
                                        <p:tgtEl>
                                          <p:spTgt spid="7"/>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grpId="0" nodeType="clickEffect">
                                  <p:stCondLst>
                                    <p:cond delay="0"/>
                                  </p:stCondLst>
                                  <p:childTnLst>
                                    <p:set>
                                      <p:cBhvr>
                                        <p:cTn id="37" dur="1" fill="hold">
                                          <p:stCondLst>
                                            <p:cond delay="0"/>
                                          </p:stCondLst>
                                        </p:cTn>
                                        <p:tgtEl>
                                          <p:spTgt spid="8">
                                            <p:txEl>
                                              <p:pRg st="0" end="0"/>
                                            </p:txEl>
                                          </p:spTgt>
                                        </p:tgtEl>
                                        <p:attrNameLst>
                                          <p:attrName>style.visibility</p:attrName>
                                        </p:attrNameLst>
                                      </p:cBhvr>
                                      <p:to>
                                        <p:strVal val="visible"/>
                                      </p:to>
                                    </p:set>
                                    <p:animEffect transition="in" filter="fade">
                                      <p:cBhvr>
                                        <p:cTn id="38"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6" grpId="0" build="p"/>
      <p:bldP spid="8"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85800" y="457200"/>
            <a:ext cx="8229600" cy="1143000"/>
          </a:xfrm>
        </p:spPr>
        <p:txBody>
          <a:bodyPr>
            <a:normAutofit/>
          </a:bodyPr>
          <a:lstStyle/>
          <a:p>
            <a:r>
              <a:rPr lang="en-IN" sz="2800" b="1" dirty="0" smtClean="0">
                <a:solidFill>
                  <a:srgbClr val="002060"/>
                </a:solidFill>
                <a:latin typeface="Times New Roman" pitchFamily="18" charset="0"/>
                <a:cs typeface="Times New Roman" pitchFamily="18" charset="0"/>
              </a:rPr>
              <a:t>Different areas of specialization of </a:t>
            </a:r>
            <a:r>
              <a:rPr lang="en-IN" sz="2800" b="1" dirty="0" err="1" smtClean="0">
                <a:solidFill>
                  <a:srgbClr val="002060"/>
                </a:solidFill>
                <a:latin typeface="Times New Roman" pitchFamily="18" charset="0"/>
                <a:cs typeface="Times New Roman" pitchFamily="18" charset="0"/>
              </a:rPr>
              <a:t>photogrammetry</a:t>
            </a:r>
            <a:r>
              <a:rPr lang="en-IN" sz="2800" b="1" dirty="0" smtClean="0">
                <a:solidFill>
                  <a:srgbClr val="002060"/>
                </a:solidFill>
                <a:latin typeface="Times New Roman" pitchFamily="18" charset="0"/>
                <a:cs typeface="Times New Roman" pitchFamily="18" charset="0"/>
              </a:rPr>
              <a:t>, their objects and sensor platforms</a:t>
            </a:r>
            <a:endParaRPr lang="en-IN" sz="2800" dirty="0">
              <a:solidFill>
                <a:srgbClr val="002060"/>
              </a:solidFill>
              <a:latin typeface="Times New Roman" pitchFamily="18" charset="0"/>
              <a:cs typeface="Times New Roman" pitchFamily="18" charset="0"/>
            </a:endParaRPr>
          </a:p>
        </p:txBody>
      </p:sp>
      <p:graphicFrame>
        <p:nvGraphicFramePr>
          <p:cNvPr id="6" name="Content Placeholder 5"/>
          <p:cNvGraphicFramePr>
            <a:graphicFrameLocks noGrp="1"/>
          </p:cNvGraphicFramePr>
          <p:nvPr>
            <p:ph sz="half" idx="2"/>
          </p:nvPr>
        </p:nvGraphicFramePr>
        <p:xfrm>
          <a:off x="381000" y="1828800"/>
          <a:ext cx="8382000" cy="533400"/>
        </p:xfrm>
        <a:graphic>
          <a:graphicData uri="http://schemas.openxmlformats.org/drawingml/2006/table">
            <a:tbl>
              <a:tblPr firstRow="1" bandRow="1">
                <a:tableStyleId>{93296810-A885-4BE3-A3E7-6D5BEEA58F35}</a:tableStyleId>
              </a:tblPr>
              <a:tblGrid>
                <a:gridCol w="2794000"/>
                <a:gridCol w="2794000"/>
                <a:gridCol w="2794000"/>
              </a:tblGrid>
              <a:tr h="533400">
                <a:tc>
                  <a:txBody>
                    <a:bodyPr/>
                    <a:lstStyle/>
                    <a:p>
                      <a:pPr algn="ctr"/>
                      <a:r>
                        <a:rPr lang="en-IN" dirty="0" smtClean="0"/>
                        <a:t>object</a:t>
                      </a:r>
                      <a:endParaRPr lang="en-IN" dirty="0"/>
                    </a:p>
                  </a:txBody>
                  <a:tcPr/>
                </a:tc>
                <a:tc>
                  <a:txBody>
                    <a:bodyPr/>
                    <a:lstStyle/>
                    <a:p>
                      <a:pPr algn="ctr"/>
                      <a:r>
                        <a:rPr lang="en-IN" dirty="0" smtClean="0"/>
                        <a:t>sensor platform </a:t>
                      </a:r>
                      <a:endParaRPr lang="en-IN" dirty="0"/>
                    </a:p>
                  </a:txBody>
                  <a:tcPr/>
                </a:tc>
                <a:tc>
                  <a:txBody>
                    <a:bodyPr/>
                    <a:lstStyle/>
                    <a:p>
                      <a:pPr algn="ctr"/>
                      <a:r>
                        <a:rPr lang="en-IN" dirty="0" smtClean="0"/>
                        <a:t>specialization</a:t>
                      </a:r>
                      <a:endParaRPr lang="en-IN" dirty="0"/>
                    </a:p>
                  </a:txBody>
                  <a:tcPr/>
                </a:tc>
              </a:tr>
            </a:tbl>
          </a:graphicData>
        </a:graphic>
      </p:graphicFrame>
      <p:sp>
        <p:nvSpPr>
          <p:cNvPr id="5" name="Content Placeholder 2"/>
          <p:cNvSpPr>
            <a:spLocks noGrp="1"/>
          </p:cNvSpPr>
          <p:nvPr>
            <p:ph sz="half" idx="1"/>
          </p:nvPr>
        </p:nvSpPr>
        <p:spPr>
          <a:xfrm>
            <a:off x="228600" y="5410200"/>
            <a:ext cx="8686800" cy="990600"/>
          </a:xfrm>
        </p:spPr>
        <p:txBody>
          <a:bodyPr>
            <a:normAutofit/>
          </a:bodyPr>
          <a:lstStyle/>
          <a:p>
            <a:pPr algn="just">
              <a:buNone/>
            </a:pPr>
            <a:r>
              <a:rPr lang="en-IN" sz="1800" dirty="0" smtClean="0">
                <a:solidFill>
                  <a:srgbClr val="C00000"/>
                </a:solidFill>
                <a:latin typeface="Times New Roman" pitchFamily="18" charset="0"/>
                <a:cs typeface="Times New Roman" pitchFamily="18" charset="0"/>
              </a:rPr>
              <a:t>Airplanes as the most common platforms. The table summarizes the different objects and platforms and associates them to different applications of </a:t>
            </a:r>
            <a:r>
              <a:rPr lang="en-IN" sz="1800" dirty="0" err="1" smtClean="0">
                <a:solidFill>
                  <a:srgbClr val="C00000"/>
                </a:solidFill>
                <a:latin typeface="Times New Roman" pitchFamily="18" charset="0"/>
                <a:cs typeface="Times New Roman" pitchFamily="18" charset="0"/>
              </a:rPr>
              <a:t>photogrammetry</a:t>
            </a:r>
            <a:r>
              <a:rPr lang="en-IN" sz="1800" dirty="0" smtClean="0">
                <a:solidFill>
                  <a:srgbClr val="C00000"/>
                </a:solidFill>
                <a:latin typeface="Times New Roman" pitchFamily="18" charset="0"/>
                <a:cs typeface="Times New Roman" pitchFamily="18" charset="0"/>
              </a:rPr>
              <a:t>. </a:t>
            </a:r>
          </a:p>
          <a:p>
            <a:pPr algn="just"/>
            <a:endParaRPr lang="en-IN" sz="1800" dirty="0">
              <a:solidFill>
                <a:srgbClr val="C00000"/>
              </a:solidFill>
              <a:latin typeface="Times New Roman" pitchFamily="18" charset="0"/>
              <a:cs typeface="Times New Roman" pitchFamily="18" charset="0"/>
            </a:endParaRPr>
          </a:p>
        </p:txBody>
      </p:sp>
      <p:graphicFrame>
        <p:nvGraphicFramePr>
          <p:cNvPr id="7" name="Table 6"/>
          <p:cNvGraphicFramePr>
            <a:graphicFrameLocks noGrp="1"/>
          </p:cNvGraphicFramePr>
          <p:nvPr/>
        </p:nvGraphicFramePr>
        <p:xfrm>
          <a:off x="381000" y="2407920"/>
          <a:ext cx="8382000" cy="2123440"/>
        </p:xfrm>
        <a:graphic>
          <a:graphicData uri="http://schemas.openxmlformats.org/drawingml/2006/table">
            <a:tbl>
              <a:tblPr firstRow="1" bandRow="1">
                <a:tableStyleId>{93296810-A885-4BE3-A3E7-6D5BEEA58F35}</a:tableStyleId>
              </a:tblPr>
              <a:tblGrid>
                <a:gridCol w="2794000"/>
                <a:gridCol w="2794000"/>
                <a:gridCol w="2794000"/>
              </a:tblGrid>
              <a:tr h="370840">
                <a:tc>
                  <a:txBody>
                    <a:bodyPr/>
                    <a:lstStyle/>
                    <a:p>
                      <a:pPr algn="ctr"/>
                      <a:r>
                        <a:rPr lang="en-IN" dirty="0" smtClean="0">
                          <a:latin typeface="Times New Roman" pitchFamily="18" charset="0"/>
                          <a:cs typeface="Times New Roman" pitchFamily="18" charset="0"/>
                        </a:rPr>
                        <a:t>planet</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space vehicle </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space </a:t>
                      </a:r>
                      <a:r>
                        <a:rPr lang="en-IN" dirty="0" err="1" smtClean="0">
                          <a:latin typeface="Times New Roman" pitchFamily="18" charset="0"/>
                          <a:cs typeface="Times New Roman" pitchFamily="18" charset="0"/>
                        </a:rPr>
                        <a:t>photogrammetry</a:t>
                      </a:r>
                      <a:r>
                        <a:rPr lang="en-IN" dirty="0" smtClean="0">
                          <a:latin typeface="Times New Roman" pitchFamily="18" charset="0"/>
                          <a:cs typeface="Times New Roman" pitchFamily="18" charset="0"/>
                        </a:rPr>
                        <a:t> </a:t>
                      </a:r>
                      <a:endParaRPr lang="en-IN" dirty="0">
                        <a:latin typeface="Times New Roman" pitchFamily="18" charset="0"/>
                        <a:cs typeface="Times New Roman" pitchFamily="18" charset="0"/>
                      </a:endParaRPr>
                    </a:p>
                  </a:txBody>
                  <a:tcPr/>
                </a:tc>
              </a:tr>
              <a:tr h="370840">
                <a:tc>
                  <a:txBody>
                    <a:bodyPr/>
                    <a:lstStyle/>
                    <a:p>
                      <a:pPr algn="ctr"/>
                      <a:r>
                        <a:rPr lang="en-IN" dirty="0" smtClean="0">
                          <a:latin typeface="Times New Roman" pitchFamily="18" charset="0"/>
                          <a:cs typeface="Times New Roman" pitchFamily="18" charset="0"/>
                        </a:rPr>
                        <a:t>earth’s surface </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airplane space vehicle </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aerial </a:t>
                      </a:r>
                      <a:r>
                        <a:rPr lang="en-IN" dirty="0" err="1" smtClean="0">
                          <a:latin typeface="Times New Roman" pitchFamily="18" charset="0"/>
                          <a:cs typeface="Times New Roman" pitchFamily="18" charset="0"/>
                        </a:rPr>
                        <a:t>photogrammetry</a:t>
                      </a:r>
                      <a:r>
                        <a:rPr lang="en-IN" dirty="0" smtClean="0">
                          <a:latin typeface="Times New Roman" pitchFamily="18" charset="0"/>
                          <a:cs typeface="Times New Roman" pitchFamily="18" charset="0"/>
                        </a:rPr>
                        <a:t> </a:t>
                      </a:r>
                      <a:endParaRPr lang="en-IN" dirty="0">
                        <a:latin typeface="Times New Roman" pitchFamily="18" charset="0"/>
                        <a:cs typeface="Times New Roman" pitchFamily="18" charset="0"/>
                      </a:endParaRPr>
                    </a:p>
                  </a:txBody>
                  <a:tcPr/>
                </a:tc>
              </a:tr>
              <a:tr h="370840">
                <a:tc>
                  <a:txBody>
                    <a:bodyPr/>
                    <a:lstStyle/>
                    <a:p>
                      <a:pPr algn="ctr"/>
                      <a:r>
                        <a:rPr lang="en-IN" dirty="0" smtClean="0">
                          <a:latin typeface="Times New Roman" pitchFamily="18" charset="0"/>
                          <a:cs typeface="Times New Roman" pitchFamily="18" charset="0"/>
                        </a:rPr>
                        <a:t>industrial part </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tripod</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industrial </a:t>
                      </a:r>
                      <a:r>
                        <a:rPr lang="en-IN" dirty="0" err="1" smtClean="0">
                          <a:latin typeface="Times New Roman" pitchFamily="18" charset="0"/>
                          <a:cs typeface="Times New Roman" pitchFamily="18" charset="0"/>
                        </a:rPr>
                        <a:t>photogrammetry</a:t>
                      </a:r>
                      <a:r>
                        <a:rPr lang="en-IN" dirty="0" smtClean="0">
                          <a:latin typeface="Times New Roman" pitchFamily="18" charset="0"/>
                          <a:cs typeface="Times New Roman" pitchFamily="18" charset="0"/>
                        </a:rPr>
                        <a:t> </a:t>
                      </a:r>
                      <a:endParaRPr lang="en-IN" dirty="0">
                        <a:latin typeface="Times New Roman" pitchFamily="18" charset="0"/>
                        <a:cs typeface="Times New Roman" pitchFamily="18" charset="0"/>
                      </a:endParaRPr>
                    </a:p>
                  </a:txBody>
                  <a:tcPr/>
                </a:tc>
              </a:tr>
              <a:tr h="370840">
                <a:tc>
                  <a:txBody>
                    <a:bodyPr/>
                    <a:lstStyle/>
                    <a:p>
                      <a:pPr algn="ctr"/>
                      <a:r>
                        <a:rPr lang="en-IN" dirty="0" smtClean="0">
                          <a:latin typeface="Times New Roman" pitchFamily="18" charset="0"/>
                          <a:cs typeface="Times New Roman" pitchFamily="18" charset="0"/>
                        </a:rPr>
                        <a:t>historical building</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tripod</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architectural </a:t>
                      </a:r>
                      <a:r>
                        <a:rPr lang="en-IN" dirty="0" err="1" smtClean="0">
                          <a:latin typeface="Times New Roman" pitchFamily="18" charset="0"/>
                          <a:cs typeface="Times New Roman" pitchFamily="18" charset="0"/>
                        </a:rPr>
                        <a:t>photogrammetry</a:t>
                      </a:r>
                      <a:r>
                        <a:rPr lang="en-IN" dirty="0" smtClean="0">
                          <a:latin typeface="Times New Roman" pitchFamily="18" charset="0"/>
                          <a:cs typeface="Times New Roman" pitchFamily="18" charset="0"/>
                        </a:rPr>
                        <a:t> </a:t>
                      </a:r>
                      <a:endParaRPr lang="en-IN" dirty="0">
                        <a:latin typeface="Times New Roman" pitchFamily="18" charset="0"/>
                        <a:cs typeface="Times New Roman" pitchFamily="18" charset="0"/>
                      </a:endParaRPr>
                    </a:p>
                  </a:txBody>
                  <a:tcPr/>
                </a:tc>
              </a:tr>
              <a:tr h="370840">
                <a:tc>
                  <a:txBody>
                    <a:bodyPr/>
                    <a:lstStyle/>
                    <a:p>
                      <a:pPr algn="ctr"/>
                      <a:r>
                        <a:rPr lang="en-IN" dirty="0" smtClean="0">
                          <a:latin typeface="Times New Roman" pitchFamily="18" charset="0"/>
                          <a:cs typeface="Times New Roman" pitchFamily="18" charset="0"/>
                        </a:rPr>
                        <a:t>human body</a:t>
                      </a:r>
                      <a:endParaRPr lang="en-IN" dirty="0">
                        <a:latin typeface="Times New Roman" pitchFamily="18" charset="0"/>
                        <a:cs typeface="Times New Roman" pitchFamily="18" charset="0"/>
                      </a:endParaRPr>
                    </a:p>
                  </a:txBody>
                  <a:tcPr/>
                </a:tc>
                <a:tc>
                  <a:txBody>
                    <a:bodyPr/>
                    <a:lstStyle/>
                    <a:p>
                      <a:pPr algn="ctr"/>
                      <a:r>
                        <a:rPr lang="en-IN" dirty="0" smtClean="0">
                          <a:latin typeface="Times New Roman" pitchFamily="18" charset="0"/>
                          <a:cs typeface="Times New Roman" pitchFamily="18" charset="0"/>
                        </a:rPr>
                        <a:t>tripod</a:t>
                      </a:r>
                      <a:endParaRPr lang="en-IN" dirty="0">
                        <a:latin typeface="Times New Roman" pitchFamily="18" charset="0"/>
                        <a:cs typeface="Times New Roman" pitchFamily="18" charset="0"/>
                      </a:endParaRPr>
                    </a:p>
                  </a:txBody>
                  <a:tcPr/>
                </a:tc>
                <a:tc>
                  <a:txBody>
                    <a:bodyPr/>
                    <a:lstStyle/>
                    <a:p>
                      <a:pPr algn="ctr"/>
                      <a:r>
                        <a:rPr lang="en-IN" dirty="0" err="1" smtClean="0">
                          <a:latin typeface="Times New Roman" pitchFamily="18" charset="0"/>
                          <a:cs typeface="Times New Roman" pitchFamily="18" charset="0"/>
                        </a:rPr>
                        <a:t>biostereometrics</a:t>
                      </a:r>
                      <a:endParaRPr lang="en-IN" dirty="0">
                        <a:latin typeface="Times New Roman" pitchFamily="18" charset="0"/>
                        <a:cs typeface="Times New Roman" pitchFamily="18" charset="0"/>
                      </a:endParaRPr>
                    </a:p>
                  </a:txBody>
                  <a:tcPr/>
                </a:tc>
              </a:tr>
            </a:tbl>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 calcmode="lin" valueType="num">
                                      <p:cBhvr additive="base">
                                        <p:cTn id="12" dur="500" fill="hold"/>
                                        <p:tgtEl>
                                          <p:spTgt spid="6"/>
                                        </p:tgtEl>
                                        <p:attrNameLst>
                                          <p:attrName>ppt_x</p:attrName>
                                        </p:attrNameLst>
                                      </p:cBhvr>
                                      <p:tavLst>
                                        <p:tav tm="0">
                                          <p:val>
                                            <p:strVal val="#ppt_x"/>
                                          </p:val>
                                        </p:tav>
                                        <p:tav tm="100000">
                                          <p:val>
                                            <p:strVal val="#ppt_x"/>
                                          </p:val>
                                        </p:tav>
                                      </p:tavLst>
                                    </p:anim>
                                    <p:anim calcmode="lin" valueType="num">
                                      <p:cBhvr additive="base">
                                        <p:cTn id="1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7"/>
                                        </p:tgtEl>
                                        <p:attrNameLst>
                                          <p:attrName>style.visibility</p:attrName>
                                        </p:attrNameLst>
                                      </p:cBhvr>
                                      <p:to>
                                        <p:strVal val="visible"/>
                                      </p:to>
                                    </p:set>
                                    <p:anim calcmode="lin" valueType="num">
                                      <p:cBhvr additive="base">
                                        <p:cTn id="18" dur="500" fill="hold"/>
                                        <p:tgtEl>
                                          <p:spTgt spid="7"/>
                                        </p:tgtEl>
                                        <p:attrNameLst>
                                          <p:attrName>ppt_x</p:attrName>
                                        </p:attrNameLst>
                                      </p:cBhvr>
                                      <p:tavLst>
                                        <p:tav tm="0">
                                          <p:val>
                                            <p:strVal val="#ppt_x"/>
                                          </p:val>
                                        </p:tav>
                                        <p:tav tm="100000">
                                          <p:val>
                                            <p:strVal val="#ppt_x"/>
                                          </p:val>
                                        </p:tav>
                                      </p:tavLst>
                                    </p:anim>
                                    <p:anim calcmode="lin" valueType="num">
                                      <p:cBhvr additive="base">
                                        <p:cTn id="1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5">
                                            <p:txEl>
                                              <p:pRg st="0" end="0"/>
                                            </p:txEl>
                                          </p:spTgt>
                                        </p:tgtEl>
                                        <p:attrNameLst>
                                          <p:attrName>style.visibility</p:attrName>
                                        </p:attrNameLst>
                                      </p:cBhvr>
                                      <p:to>
                                        <p:strVal val="visible"/>
                                      </p:to>
                                    </p:set>
                                    <p:anim calcmode="lin" valueType="num">
                                      <p:cBhvr additive="base">
                                        <p:cTn id="24"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 y="228600"/>
            <a:ext cx="9144000" cy="1143000"/>
          </a:xfrm>
        </p:spPr>
        <p:txBody>
          <a:bodyPr>
            <a:normAutofit/>
          </a:bodyPr>
          <a:lstStyle/>
          <a:p>
            <a:r>
              <a:rPr lang="en-IN" sz="2800" b="1" dirty="0" smtClean="0">
                <a:solidFill>
                  <a:srgbClr val="002060"/>
                </a:solidFill>
                <a:latin typeface="Times New Roman" pitchFamily="18" charset="0"/>
                <a:cs typeface="Times New Roman" pitchFamily="18" charset="0"/>
              </a:rPr>
              <a:t>Relationship of </a:t>
            </a:r>
            <a:r>
              <a:rPr lang="en-IN" sz="2800" b="1" dirty="0" err="1" smtClean="0">
                <a:solidFill>
                  <a:srgbClr val="002060"/>
                </a:solidFill>
                <a:latin typeface="Times New Roman" pitchFamily="18" charset="0"/>
                <a:cs typeface="Times New Roman" pitchFamily="18" charset="0"/>
              </a:rPr>
              <a:t>Photogrammetry</a:t>
            </a:r>
            <a:r>
              <a:rPr lang="en-IN" sz="2800" b="1" dirty="0" smtClean="0">
                <a:solidFill>
                  <a:srgbClr val="002060"/>
                </a:solidFill>
                <a:latin typeface="Times New Roman" pitchFamily="18" charset="0"/>
                <a:cs typeface="Times New Roman" pitchFamily="18" charset="0"/>
              </a:rPr>
              <a:t>, Remote Sensing and GIS</a:t>
            </a:r>
            <a:endParaRPr lang="en-IN" sz="2800" dirty="0">
              <a:solidFill>
                <a:srgbClr val="002060"/>
              </a:solidFill>
              <a:latin typeface="Times New Roman" pitchFamily="18" charset="0"/>
              <a:cs typeface="Times New Roman" pitchFamily="18" charset="0"/>
            </a:endParaRPr>
          </a:p>
        </p:txBody>
      </p:sp>
      <p:sp>
        <p:nvSpPr>
          <p:cNvPr id="6" name="TextBox 5"/>
          <p:cNvSpPr txBox="1"/>
          <p:nvPr/>
        </p:nvSpPr>
        <p:spPr>
          <a:xfrm>
            <a:off x="457200" y="4419601"/>
            <a:ext cx="2057400" cy="646331"/>
          </a:xfrm>
          <a:prstGeom prst="rect">
            <a:avLst/>
          </a:prstGeom>
          <a:noFill/>
          <a:ln>
            <a:solidFill>
              <a:srgbClr val="7030A0"/>
            </a:solidFill>
          </a:ln>
        </p:spPr>
        <p:txBody>
          <a:bodyPr wrap="square" rtlCol="0">
            <a:spAutoFit/>
          </a:bodyPr>
          <a:lstStyle/>
          <a:p>
            <a:r>
              <a:rPr lang="en-IN" b="1" dirty="0" err="1" smtClean="0">
                <a:solidFill>
                  <a:srgbClr val="0070C0"/>
                </a:solidFill>
                <a:latin typeface="Times New Roman" pitchFamily="18" charset="0"/>
                <a:cs typeface="Times New Roman" pitchFamily="18" charset="0"/>
              </a:rPr>
              <a:t>Photogrammetry</a:t>
            </a:r>
            <a:endParaRPr lang="en-IN" dirty="0" smtClean="0">
              <a:solidFill>
                <a:srgbClr val="0070C0"/>
              </a:solidFill>
              <a:latin typeface="Times New Roman" pitchFamily="18" charset="0"/>
              <a:cs typeface="Times New Roman" pitchFamily="18" charset="0"/>
            </a:endParaRPr>
          </a:p>
          <a:p>
            <a:endParaRPr lang="en-IN" dirty="0">
              <a:latin typeface="Times New Roman" pitchFamily="18" charset="0"/>
              <a:cs typeface="Times New Roman" pitchFamily="18" charset="0"/>
            </a:endParaRPr>
          </a:p>
        </p:txBody>
      </p:sp>
      <p:sp>
        <p:nvSpPr>
          <p:cNvPr id="8" name="TextBox 7"/>
          <p:cNvSpPr txBox="1"/>
          <p:nvPr/>
        </p:nvSpPr>
        <p:spPr>
          <a:xfrm>
            <a:off x="6705600" y="4724400"/>
            <a:ext cx="990600" cy="830997"/>
          </a:xfrm>
          <a:prstGeom prst="rect">
            <a:avLst/>
          </a:prstGeom>
          <a:noFill/>
          <a:ln>
            <a:solidFill>
              <a:srgbClr val="7030A0"/>
            </a:solidFill>
          </a:ln>
        </p:spPr>
        <p:txBody>
          <a:bodyPr wrap="square" rtlCol="0">
            <a:spAutoFit/>
          </a:bodyPr>
          <a:lstStyle/>
          <a:p>
            <a:r>
              <a:rPr lang="en-IN" sz="2400" b="1" dirty="0" smtClean="0">
                <a:solidFill>
                  <a:srgbClr val="FF0000"/>
                </a:solidFill>
                <a:latin typeface="Times New Roman" pitchFamily="18" charset="0"/>
                <a:cs typeface="Times New Roman" pitchFamily="18" charset="0"/>
              </a:rPr>
              <a:t>GIS</a:t>
            </a:r>
            <a:endParaRPr lang="en-IN" sz="2400" dirty="0" smtClean="0">
              <a:solidFill>
                <a:srgbClr val="FF0000"/>
              </a:solidFill>
              <a:latin typeface="Times New Roman" pitchFamily="18" charset="0"/>
              <a:cs typeface="Times New Roman" pitchFamily="18" charset="0"/>
            </a:endParaRPr>
          </a:p>
          <a:p>
            <a:endParaRPr lang="en-IN" sz="2400" dirty="0">
              <a:solidFill>
                <a:srgbClr val="FF0000"/>
              </a:solidFill>
              <a:latin typeface="Times New Roman" pitchFamily="18" charset="0"/>
              <a:cs typeface="Times New Roman" pitchFamily="18" charset="0"/>
            </a:endParaRPr>
          </a:p>
        </p:txBody>
      </p:sp>
      <p:sp>
        <p:nvSpPr>
          <p:cNvPr id="9" name="TextBox 8"/>
          <p:cNvSpPr txBox="1"/>
          <p:nvPr/>
        </p:nvSpPr>
        <p:spPr>
          <a:xfrm>
            <a:off x="609600" y="1905001"/>
            <a:ext cx="2057400" cy="646331"/>
          </a:xfrm>
          <a:prstGeom prst="rect">
            <a:avLst/>
          </a:prstGeom>
          <a:noFill/>
          <a:ln>
            <a:solidFill>
              <a:srgbClr val="7030A0"/>
            </a:solidFill>
          </a:ln>
        </p:spPr>
        <p:txBody>
          <a:bodyPr wrap="square" rtlCol="0">
            <a:spAutoFit/>
          </a:bodyPr>
          <a:lstStyle/>
          <a:p>
            <a:r>
              <a:rPr lang="en-IN" b="1" dirty="0" err="1" smtClean="0">
                <a:solidFill>
                  <a:srgbClr val="0070C0"/>
                </a:solidFill>
                <a:latin typeface="Times New Roman" pitchFamily="18" charset="0"/>
                <a:cs typeface="Times New Roman" pitchFamily="18" charset="0"/>
              </a:rPr>
              <a:t>Photogrammetry</a:t>
            </a:r>
            <a:endParaRPr lang="en-IN" dirty="0" smtClean="0">
              <a:solidFill>
                <a:srgbClr val="0070C0"/>
              </a:solidFill>
              <a:latin typeface="Times New Roman" pitchFamily="18" charset="0"/>
              <a:cs typeface="Times New Roman" pitchFamily="18" charset="0"/>
            </a:endParaRPr>
          </a:p>
          <a:p>
            <a:endParaRPr lang="en-IN" dirty="0">
              <a:latin typeface="Times New Roman" pitchFamily="18" charset="0"/>
              <a:cs typeface="Times New Roman" pitchFamily="18" charset="0"/>
            </a:endParaRPr>
          </a:p>
        </p:txBody>
      </p:sp>
      <p:sp>
        <p:nvSpPr>
          <p:cNvPr id="10" name="TextBox 9"/>
          <p:cNvSpPr txBox="1"/>
          <p:nvPr/>
        </p:nvSpPr>
        <p:spPr>
          <a:xfrm>
            <a:off x="609600" y="2743201"/>
            <a:ext cx="2057400" cy="646331"/>
          </a:xfrm>
          <a:prstGeom prst="rect">
            <a:avLst/>
          </a:prstGeom>
          <a:noFill/>
          <a:ln>
            <a:solidFill>
              <a:srgbClr val="7030A0"/>
            </a:solidFill>
          </a:ln>
        </p:spPr>
        <p:txBody>
          <a:bodyPr wrap="square" rtlCol="0">
            <a:spAutoFit/>
          </a:bodyPr>
          <a:lstStyle/>
          <a:p>
            <a:r>
              <a:rPr lang="en-IN" b="1" dirty="0" smtClean="0">
                <a:solidFill>
                  <a:srgbClr val="0070C0"/>
                </a:solidFill>
                <a:latin typeface="Times New Roman" pitchFamily="18" charset="0"/>
                <a:cs typeface="Times New Roman" pitchFamily="18" charset="0"/>
              </a:rPr>
              <a:t>Remote sensing</a:t>
            </a:r>
            <a:endParaRPr lang="en-IN" dirty="0" smtClean="0">
              <a:solidFill>
                <a:srgbClr val="0070C0"/>
              </a:solidFill>
              <a:latin typeface="Times New Roman" pitchFamily="18" charset="0"/>
              <a:cs typeface="Times New Roman" pitchFamily="18" charset="0"/>
            </a:endParaRPr>
          </a:p>
          <a:p>
            <a:endParaRPr lang="en-IN" dirty="0">
              <a:latin typeface="Times New Roman" pitchFamily="18" charset="0"/>
              <a:cs typeface="Times New Roman" pitchFamily="18" charset="0"/>
            </a:endParaRPr>
          </a:p>
        </p:txBody>
      </p:sp>
      <p:sp>
        <p:nvSpPr>
          <p:cNvPr id="11" name="TextBox 10"/>
          <p:cNvSpPr txBox="1"/>
          <p:nvPr/>
        </p:nvSpPr>
        <p:spPr>
          <a:xfrm>
            <a:off x="3830562" y="4699337"/>
            <a:ext cx="1585690" cy="1015663"/>
          </a:xfrm>
          <a:prstGeom prst="rect">
            <a:avLst/>
          </a:prstGeom>
          <a:noFill/>
          <a:ln>
            <a:solidFill>
              <a:srgbClr val="7030A0"/>
            </a:solidFill>
          </a:ln>
        </p:spPr>
        <p:txBody>
          <a:bodyPr wrap="none" rtlCol="0">
            <a:spAutoFit/>
          </a:bodyPr>
          <a:lstStyle/>
          <a:p>
            <a:r>
              <a:rPr lang="en-IN" sz="2000" b="1" dirty="0" smtClean="0">
                <a:solidFill>
                  <a:srgbClr val="00B050"/>
                </a:solidFill>
                <a:latin typeface="Times New Roman" pitchFamily="18" charset="0"/>
                <a:cs typeface="Times New Roman" pitchFamily="18" charset="0"/>
              </a:rPr>
              <a:t>Object space</a:t>
            </a:r>
            <a:endParaRPr lang="en-IN" sz="2000" dirty="0" smtClean="0">
              <a:solidFill>
                <a:srgbClr val="00B050"/>
              </a:solidFill>
              <a:latin typeface="Times New Roman" pitchFamily="18" charset="0"/>
              <a:cs typeface="Times New Roman" pitchFamily="18" charset="0"/>
            </a:endParaRPr>
          </a:p>
          <a:p>
            <a:r>
              <a:rPr lang="en-IN" sz="2000" b="1" dirty="0" smtClean="0">
                <a:solidFill>
                  <a:srgbClr val="00B050"/>
                </a:solidFill>
                <a:latin typeface="Times New Roman" pitchFamily="18" charset="0"/>
                <a:cs typeface="Times New Roman" pitchFamily="18" charset="0"/>
              </a:rPr>
              <a:t>Data fusion</a:t>
            </a:r>
            <a:endParaRPr lang="en-IN" sz="2000" dirty="0" smtClean="0">
              <a:solidFill>
                <a:srgbClr val="00B050"/>
              </a:solidFill>
              <a:latin typeface="Times New Roman" pitchFamily="18" charset="0"/>
              <a:cs typeface="Times New Roman" pitchFamily="18" charset="0"/>
            </a:endParaRPr>
          </a:p>
          <a:p>
            <a:endParaRPr lang="en-IN" sz="2000" dirty="0">
              <a:latin typeface="Times New Roman" pitchFamily="18" charset="0"/>
              <a:cs typeface="Times New Roman" pitchFamily="18" charset="0"/>
            </a:endParaRPr>
          </a:p>
        </p:txBody>
      </p:sp>
      <p:sp>
        <p:nvSpPr>
          <p:cNvPr id="12" name="TextBox 11"/>
          <p:cNvSpPr txBox="1"/>
          <p:nvPr/>
        </p:nvSpPr>
        <p:spPr>
          <a:xfrm>
            <a:off x="3962400" y="2170093"/>
            <a:ext cx="1524000" cy="954107"/>
          </a:xfrm>
          <a:prstGeom prst="rect">
            <a:avLst/>
          </a:prstGeom>
          <a:noFill/>
          <a:ln>
            <a:solidFill>
              <a:srgbClr val="7030A0"/>
            </a:solidFill>
          </a:ln>
        </p:spPr>
        <p:txBody>
          <a:bodyPr wrap="square" rtlCol="0">
            <a:spAutoFit/>
          </a:bodyPr>
          <a:lstStyle/>
          <a:p>
            <a:pPr algn="ctr"/>
            <a:r>
              <a:rPr lang="en-IN" sz="2800" b="1" dirty="0" smtClean="0">
                <a:solidFill>
                  <a:srgbClr val="FF0000"/>
                </a:solidFill>
                <a:latin typeface="Times New Roman" pitchFamily="18" charset="0"/>
                <a:cs typeface="Times New Roman" pitchFamily="18" charset="0"/>
              </a:rPr>
              <a:t>GIS</a:t>
            </a:r>
            <a:endParaRPr lang="en-IN" sz="2800" dirty="0" smtClean="0">
              <a:solidFill>
                <a:srgbClr val="FF0000"/>
              </a:solidFill>
              <a:latin typeface="Times New Roman" pitchFamily="18" charset="0"/>
              <a:cs typeface="Times New Roman" pitchFamily="18" charset="0"/>
            </a:endParaRPr>
          </a:p>
          <a:p>
            <a:pPr algn="ctr"/>
            <a:endParaRPr lang="en-IN" sz="2800" dirty="0">
              <a:solidFill>
                <a:srgbClr val="FF0000"/>
              </a:solidFill>
              <a:latin typeface="Times New Roman" pitchFamily="18" charset="0"/>
              <a:cs typeface="Times New Roman" pitchFamily="18" charset="0"/>
            </a:endParaRPr>
          </a:p>
        </p:txBody>
      </p:sp>
      <p:sp>
        <p:nvSpPr>
          <p:cNvPr id="14" name="TextBox 13"/>
          <p:cNvSpPr txBox="1"/>
          <p:nvPr/>
        </p:nvSpPr>
        <p:spPr>
          <a:xfrm>
            <a:off x="457200" y="5334000"/>
            <a:ext cx="2057400" cy="646331"/>
          </a:xfrm>
          <a:prstGeom prst="rect">
            <a:avLst/>
          </a:prstGeom>
          <a:noFill/>
          <a:ln>
            <a:solidFill>
              <a:srgbClr val="7030A0"/>
            </a:solidFill>
          </a:ln>
        </p:spPr>
        <p:txBody>
          <a:bodyPr wrap="square" rtlCol="0">
            <a:spAutoFit/>
          </a:bodyPr>
          <a:lstStyle/>
          <a:p>
            <a:r>
              <a:rPr lang="en-IN" b="1" dirty="0" smtClean="0">
                <a:solidFill>
                  <a:srgbClr val="0070C0"/>
                </a:solidFill>
                <a:latin typeface="Times New Roman" pitchFamily="18" charset="0"/>
                <a:cs typeface="Times New Roman" pitchFamily="18" charset="0"/>
              </a:rPr>
              <a:t>Remote</a:t>
            </a:r>
            <a:r>
              <a:rPr lang="en-IN" b="1" dirty="0" smtClean="0">
                <a:solidFill>
                  <a:srgbClr val="0070C0"/>
                </a:solidFill>
              </a:rPr>
              <a:t> sensing</a:t>
            </a:r>
            <a:endParaRPr lang="en-IN" dirty="0" smtClean="0">
              <a:solidFill>
                <a:srgbClr val="0070C0"/>
              </a:solidFill>
            </a:endParaRPr>
          </a:p>
          <a:p>
            <a:endParaRPr lang="en-IN" dirty="0"/>
          </a:p>
        </p:txBody>
      </p:sp>
      <p:cxnSp>
        <p:nvCxnSpPr>
          <p:cNvPr id="16" name="Straight Arrow Connector 15"/>
          <p:cNvCxnSpPr/>
          <p:nvPr/>
        </p:nvCxnSpPr>
        <p:spPr>
          <a:xfrm>
            <a:off x="2743200" y="2209800"/>
            <a:ext cx="11430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7" name="Straight Arrow Connector 16"/>
          <p:cNvCxnSpPr/>
          <p:nvPr/>
        </p:nvCxnSpPr>
        <p:spPr>
          <a:xfrm>
            <a:off x="5486400" y="5181600"/>
            <a:ext cx="11430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8" name="Straight Arrow Connector 17"/>
          <p:cNvCxnSpPr/>
          <p:nvPr/>
        </p:nvCxnSpPr>
        <p:spPr>
          <a:xfrm>
            <a:off x="2743200" y="3048000"/>
            <a:ext cx="11430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19" name="Straight Arrow Connector 18"/>
          <p:cNvCxnSpPr/>
          <p:nvPr/>
        </p:nvCxnSpPr>
        <p:spPr>
          <a:xfrm>
            <a:off x="2590800" y="5638800"/>
            <a:ext cx="11430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cxnSp>
        <p:nvCxnSpPr>
          <p:cNvPr id="20" name="Straight Arrow Connector 19"/>
          <p:cNvCxnSpPr/>
          <p:nvPr/>
        </p:nvCxnSpPr>
        <p:spPr>
          <a:xfrm>
            <a:off x="2590800" y="4724400"/>
            <a:ext cx="1143000" cy="0"/>
          </a:xfrm>
          <a:prstGeom prst="straightConnector1">
            <a:avLst/>
          </a:prstGeom>
          <a:ln>
            <a:headEnd type="arrow"/>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9">
                                            <p:bg/>
                                          </p:spTgt>
                                        </p:tgtEl>
                                        <p:attrNameLst>
                                          <p:attrName>style.visibility</p:attrName>
                                        </p:attrNameLst>
                                      </p:cBhvr>
                                      <p:to>
                                        <p:strVal val="visible"/>
                                      </p:to>
                                    </p:set>
                                    <p:animEffect transition="in" filter="wipe(down)">
                                      <p:cBhvr>
                                        <p:cTn id="13" dur="500"/>
                                        <p:tgtEl>
                                          <p:spTgt spid="9">
                                            <p:bg/>
                                          </p:spTgt>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9">
                                            <p:txEl>
                                              <p:pRg st="0" end="0"/>
                                            </p:txEl>
                                          </p:spTgt>
                                        </p:tgtEl>
                                        <p:attrNameLst>
                                          <p:attrName>style.visibility</p:attrName>
                                        </p:attrNameLst>
                                      </p:cBhvr>
                                      <p:to>
                                        <p:strVal val="visible"/>
                                      </p:to>
                                    </p:set>
                                    <p:animEffect transition="in" filter="wipe(down)">
                                      <p:cBhvr>
                                        <p:cTn id="18" dur="500"/>
                                        <p:tgtEl>
                                          <p:spTgt spid="9">
                                            <p:txEl>
                                              <p:pRg st="0" end="0"/>
                                            </p:txEl>
                                          </p:spTgt>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bg/>
                                          </p:spTgt>
                                        </p:tgtEl>
                                        <p:attrNameLst>
                                          <p:attrName>style.visibility</p:attrName>
                                        </p:attrNameLst>
                                      </p:cBhvr>
                                      <p:to>
                                        <p:strVal val="visible"/>
                                      </p:to>
                                    </p:set>
                                    <p:animEffect transition="in" filter="wipe(down)">
                                      <p:cBhvr>
                                        <p:cTn id="23" dur="500"/>
                                        <p:tgtEl>
                                          <p:spTgt spid="10">
                                            <p:bg/>
                                          </p:spTgt>
                                        </p:tgtEl>
                                      </p:cBhvr>
                                    </p:animEffect>
                                  </p:childTnLst>
                                </p:cTn>
                              </p:par>
                            </p:childTnLst>
                          </p:cTn>
                        </p:par>
                      </p:childTnLst>
                    </p:cTn>
                  </p:par>
                  <p:par>
                    <p:cTn id="24" fill="hold">
                      <p:stCondLst>
                        <p:cond delay="indefinite"/>
                      </p:stCondLst>
                      <p:childTnLst>
                        <p:par>
                          <p:cTn id="25" fill="hold">
                            <p:stCondLst>
                              <p:cond delay="0"/>
                            </p:stCondLst>
                            <p:childTnLst>
                              <p:par>
                                <p:cTn id="26" presetID="22" presetClass="entr" presetSubtype="4" fill="hold" grpId="0" nodeType="clickEffect">
                                  <p:stCondLst>
                                    <p:cond delay="0"/>
                                  </p:stCondLst>
                                  <p:childTnLst>
                                    <p:set>
                                      <p:cBhvr>
                                        <p:cTn id="27" dur="1" fill="hold">
                                          <p:stCondLst>
                                            <p:cond delay="0"/>
                                          </p:stCondLst>
                                        </p:cTn>
                                        <p:tgtEl>
                                          <p:spTgt spid="10">
                                            <p:txEl>
                                              <p:pRg st="0" end="0"/>
                                            </p:txEl>
                                          </p:spTgt>
                                        </p:tgtEl>
                                        <p:attrNameLst>
                                          <p:attrName>style.visibility</p:attrName>
                                        </p:attrNameLst>
                                      </p:cBhvr>
                                      <p:to>
                                        <p:strVal val="visible"/>
                                      </p:to>
                                    </p:set>
                                    <p:animEffect transition="in" filter="wipe(down)">
                                      <p:cBhvr>
                                        <p:cTn id="28" dur="500"/>
                                        <p:tgtEl>
                                          <p:spTgt spid="10">
                                            <p:txEl>
                                              <p:pRg st="0" end="0"/>
                                            </p:txEl>
                                          </p:spTgt>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4" fill="hold" nodeType="clickEffect">
                                  <p:stCondLst>
                                    <p:cond delay="0"/>
                                  </p:stCondLst>
                                  <p:childTnLst>
                                    <p:set>
                                      <p:cBhvr>
                                        <p:cTn id="32" dur="1" fill="hold">
                                          <p:stCondLst>
                                            <p:cond delay="0"/>
                                          </p:stCondLst>
                                        </p:cTn>
                                        <p:tgtEl>
                                          <p:spTgt spid="16"/>
                                        </p:tgtEl>
                                        <p:attrNameLst>
                                          <p:attrName>style.visibility</p:attrName>
                                        </p:attrNameLst>
                                      </p:cBhvr>
                                      <p:to>
                                        <p:strVal val="visible"/>
                                      </p:to>
                                    </p:set>
                                    <p:anim calcmode="lin" valueType="num">
                                      <p:cBhvr additive="base">
                                        <p:cTn id="33" dur="500" fill="hold"/>
                                        <p:tgtEl>
                                          <p:spTgt spid="16"/>
                                        </p:tgtEl>
                                        <p:attrNameLst>
                                          <p:attrName>ppt_x</p:attrName>
                                        </p:attrNameLst>
                                      </p:cBhvr>
                                      <p:tavLst>
                                        <p:tav tm="0">
                                          <p:val>
                                            <p:strVal val="#ppt_x"/>
                                          </p:val>
                                        </p:tav>
                                        <p:tav tm="100000">
                                          <p:val>
                                            <p:strVal val="#ppt_x"/>
                                          </p:val>
                                        </p:tav>
                                      </p:tavLst>
                                    </p:anim>
                                    <p:anim calcmode="lin" valueType="num">
                                      <p:cBhvr additive="base">
                                        <p:cTn id="34"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35" fill="hold">
                      <p:stCondLst>
                        <p:cond delay="indefinite"/>
                      </p:stCondLst>
                      <p:childTnLst>
                        <p:par>
                          <p:cTn id="36" fill="hold">
                            <p:stCondLst>
                              <p:cond delay="0"/>
                            </p:stCondLst>
                            <p:childTnLst>
                              <p:par>
                                <p:cTn id="37" presetID="2" presetClass="entr" presetSubtype="4"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additive="base">
                                        <p:cTn id="39" dur="500" fill="hold"/>
                                        <p:tgtEl>
                                          <p:spTgt spid="18"/>
                                        </p:tgtEl>
                                        <p:attrNameLst>
                                          <p:attrName>ppt_x</p:attrName>
                                        </p:attrNameLst>
                                      </p:cBhvr>
                                      <p:tavLst>
                                        <p:tav tm="0">
                                          <p:val>
                                            <p:strVal val="#ppt_x"/>
                                          </p:val>
                                        </p:tav>
                                        <p:tav tm="100000">
                                          <p:val>
                                            <p:strVal val="#ppt_x"/>
                                          </p:val>
                                        </p:tav>
                                      </p:tavLst>
                                    </p:anim>
                                    <p:anim calcmode="lin" valueType="num">
                                      <p:cBhvr additive="base">
                                        <p:cTn id="4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2">
                                            <p:bg/>
                                          </p:spTgt>
                                        </p:tgtEl>
                                        <p:attrNameLst>
                                          <p:attrName>style.visibility</p:attrName>
                                        </p:attrNameLst>
                                      </p:cBhvr>
                                      <p:to>
                                        <p:strVal val="visible"/>
                                      </p:to>
                                    </p:set>
                                    <p:animEffect transition="in" filter="wipe(down)">
                                      <p:cBhvr>
                                        <p:cTn id="45" dur="500"/>
                                        <p:tgtEl>
                                          <p:spTgt spid="12">
                                            <p:bg/>
                                          </p:spTgt>
                                        </p:tgtEl>
                                      </p:cBhvr>
                                    </p:animEffect>
                                  </p:childTnLst>
                                </p:cTn>
                              </p:par>
                            </p:childTnLst>
                          </p:cTn>
                        </p:par>
                      </p:childTnLst>
                    </p:cTn>
                  </p:par>
                  <p:par>
                    <p:cTn id="46" fill="hold">
                      <p:stCondLst>
                        <p:cond delay="indefinite"/>
                      </p:stCondLst>
                      <p:childTnLst>
                        <p:par>
                          <p:cTn id="47" fill="hold">
                            <p:stCondLst>
                              <p:cond delay="0"/>
                            </p:stCondLst>
                            <p:childTnLst>
                              <p:par>
                                <p:cTn id="48" presetID="22" presetClass="entr" presetSubtype="4" fill="hold" grpId="0" nodeType="clickEffect">
                                  <p:stCondLst>
                                    <p:cond delay="0"/>
                                  </p:stCondLst>
                                  <p:childTnLst>
                                    <p:set>
                                      <p:cBhvr>
                                        <p:cTn id="49" dur="1" fill="hold">
                                          <p:stCondLst>
                                            <p:cond delay="0"/>
                                          </p:stCondLst>
                                        </p:cTn>
                                        <p:tgtEl>
                                          <p:spTgt spid="12">
                                            <p:txEl>
                                              <p:pRg st="0" end="0"/>
                                            </p:txEl>
                                          </p:spTgt>
                                        </p:tgtEl>
                                        <p:attrNameLst>
                                          <p:attrName>style.visibility</p:attrName>
                                        </p:attrNameLst>
                                      </p:cBhvr>
                                      <p:to>
                                        <p:strVal val="visible"/>
                                      </p:to>
                                    </p:set>
                                    <p:animEffect transition="in" filter="wipe(down)">
                                      <p:cBhvr>
                                        <p:cTn id="50" dur="500"/>
                                        <p:tgtEl>
                                          <p:spTgt spid="12">
                                            <p:txEl>
                                              <p:pRg st="0" end="0"/>
                                            </p:txEl>
                                          </p:spTgt>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6">
                                            <p:bg/>
                                          </p:spTgt>
                                        </p:tgtEl>
                                        <p:attrNameLst>
                                          <p:attrName>style.visibility</p:attrName>
                                        </p:attrNameLst>
                                      </p:cBhvr>
                                      <p:to>
                                        <p:strVal val="visible"/>
                                      </p:to>
                                    </p:set>
                                    <p:animEffect transition="in" filter="wipe(down)">
                                      <p:cBhvr>
                                        <p:cTn id="55" dur="500"/>
                                        <p:tgtEl>
                                          <p:spTgt spid="6">
                                            <p:bg/>
                                          </p:spTgt>
                                        </p:tgtEl>
                                      </p:cBhvr>
                                    </p:animEffect>
                                  </p:childTnLst>
                                </p:cTn>
                              </p:par>
                            </p:childTnLst>
                          </p:cTn>
                        </p:par>
                      </p:childTnLst>
                    </p:cTn>
                  </p:par>
                  <p:par>
                    <p:cTn id="56" fill="hold">
                      <p:stCondLst>
                        <p:cond delay="indefinite"/>
                      </p:stCondLst>
                      <p:childTnLst>
                        <p:par>
                          <p:cTn id="57" fill="hold">
                            <p:stCondLst>
                              <p:cond delay="0"/>
                            </p:stCondLst>
                            <p:childTnLst>
                              <p:par>
                                <p:cTn id="58" presetID="22" presetClass="entr" presetSubtype="4" fill="hold" grpId="0" nodeType="clickEffect">
                                  <p:stCondLst>
                                    <p:cond delay="0"/>
                                  </p:stCondLst>
                                  <p:childTnLst>
                                    <p:set>
                                      <p:cBhvr>
                                        <p:cTn id="59" dur="1" fill="hold">
                                          <p:stCondLst>
                                            <p:cond delay="0"/>
                                          </p:stCondLst>
                                        </p:cTn>
                                        <p:tgtEl>
                                          <p:spTgt spid="6">
                                            <p:txEl>
                                              <p:pRg st="0" end="0"/>
                                            </p:txEl>
                                          </p:spTgt>
                                        </p:tgtEl>
                                        <p:attrNameLst>
                                          <p:attrName>style.visibility</p:attrName>
                                        </p:attrNameLst>
                                      </p:cBhvr>
                                      <p:to>
                                        <p:strVal val="visible"/>
                                      </p:to>
                                    </p:set>
                                    <p:animEffect transition="in" filter="wipe(down)">
                                      <p:cBhvr>
                                        <p:cTn id="60" dur="500"/>
                                        <p:tgtEl>
                                          <p:spTgt spid="6">
                                            <p:txEl>
                                              <p:pRg st="0" end="0"/>
                                            </p:txEl>
                                          </p:spTgt>
                                        </p:tgtEl>
                                      </p:cBhvr>
                                    </p:animEffect>
                                  </p:childTnLst>
                                </p:cTn>
                              </p:par>
                            </p:childTnLst>
                          </p:cTn>
                        </p:par>
                      </p:childTnLst>
                    </p:cTn>
                  </p:par>
                  <p:par>
                    <p:cTn id="61" fill="hold">
                      <p:stCondLst>
                        <p:cond delay="indefinite"/>
                      </p:stCondLst>
                      <p:childTnLst>
                        <p:par>
                          <p:cTn id="62" fill="hold">
                            <p:stCondLst>
                              <p:cond delay="0"/>
                            </p:stCondLst>
                            <p:childTnLst>
                              <p:par>
                                <p:cTn id="63" presetID="2" presetClass="entr" presetSubtype="4" fill="hold" nodeType="clickEffect">
                                  <p:stCondLst>
                                    <p:cond delay="0"/>
                                  </p:stCondLst>
                                  <p:childTnLst>
                                    <p:set>
                                      <p:cBhvr>
                                        <p:cTn id="64" dur="1" fill="hold">
                                          <p:stCondLst>
                                            <p:cond delay="0"/>
                                          </p:stCondLst>
                                        </p:cTn>
                                        <p:tgtEl>
                                          <p:spTgt spid="20"/>
                                        </p:tgtEl>
                                        <p:attrNameLst>
                                          <p:attrName>style.visibility</p:attrName>
                                        </p:attrNameLst>
                                      </p:cBhvr>
                                      <p:to>
                                        <p:strVal val="visible"/>
                                      </p:to>
                                    </p:set>
                                    <p:anim calcmode="lin" valueType="num">
                                      <p:cBhvr additive="base">
                                        <p:cTn id="65" dur="500" fill="hold"/>
                                        <p:tgtEl>
                                          <p:spTgt spid="20"/>
                                        </p:tgtEl>
                                        <p:attrNameLst>
                                          <p:attrName>ppt_x</p:attrName>
                                        </p:attrNameLst>
                                      </p:cBhvr>
                                      <p:tavLst>
                                        <p:tav tm="0">
                                          <p:val>
                                            <p:strVal val="#ppt_x"/>
                                          </p:val>
                                        </p:tav>
                                        <p:tav tm="100000">
                                          <p:val>
                                            <p:strVal val="#ppt_x"/>
                                          </p:val>
                                        </p:tav>
                                      </p:tavLst>
                                    </p:anim>
                                    <p:anim calcmode="lin" valueType="num">
                                      <p:cBhvr additive="base">
                                        <p:cTn id="66"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67" fill="hold">
                      <p:stCondLst>
                        <p:cond delay="indefinite"/>
                      </p:stCondLst>
                      <p:childTnLst>
                        <p:par>
                          <p:cTn id="68" fill="hold">
                            <p:stCondLst>
                              <p:cond delay="0"/>
                            </p:stCondLst>
                            <p:childTnLst>
                              <p:par>
                                <p:cTn id="69" presetID="22" presetClass="entr" presetSubtype="4" fill="hold" grpId="0" nodeType="clickEffect">
                                  <p:stCondLst>
                                    <p:cond delay="0"/>
                                  </p:stCondLst>
                                  <p:childTnLst>
                                    <p:set>
                                      <p:cBhvr>
                                        <p:cTn id="70" dur="1" fill="hold">
                                          <p:stCondLst>
                                            <p:cond delay="0"/>
                                          </p:stCondLst>
                                        </p:cTn>
                                        <p:tgtEl>
                                          <p:spTgt spid="14">
                                            <p:bg/>
                                          </p:spTgt>
                                        </p:tgtEl>
                                        <p:attrNameLst>
                                          <p:attrName>style.visibility</p:attrName>
                                        </p:attrNameLst>
                                      </p:cBhvr>
                                      <p:to>
                                        <p:strVal val="visible"/>
                                      </p:to>
                                    </p:set>
                                    <p:animEffect transition="in" filter="wipe(down)">
                                      <p:cBhvr>
                                        <p:cTn id="71" dur="500"/>
                                        <p:tgtEl>
                                          <p:spTgt spid="14">
                                            <p:bg/>
                                          </p:spTgt>
                                        </p:tgtEl>
                                      </p:cBhvr>
                                    </p:animEffect>
                                  </p:childTnLst>
                                </p:cTn>
                              </p:par>
                            </p:childTnLst>
                          </p:cTn>
                        </p:par>
                      </p:childTnLst>
                    </p:cTn>
                  </p:par>
                  <p:par>
                    <p:cTn id="72" fill="hold">
                      <p:stCondLst>
                        <p:cond delay="indefinite"/>
                      </p:stCondLst>
                      <p:childTnLst>
                        <p:par>
                          <p:cTn id="73" fill="hold">
                            <p:stCondLst>
                              <p:cond delay="0"/>
                            </p:stCondLst>
                            <p:childTnLst>
                              <p:par>
                                <p:cTn id="74" presetID="22" presetClass="entr" presetSubtype="4" fill="hold" grpId="0" nodeType="clickEffect">
                                  <p:stCondLst>
                                    <p:cond delay="0"/>
                                  </p:stCondLst>
                                  <p:childTnLst>
                                    <p:set>
                                      <p:cBhvr>
                                        <p:cTn id="75" dur="1" fill="hold">
                                          <p:stCondLst>
                                            <p:cond delay="0"/>
                                          </p:stCondLst>
                                        </p:cTn>
                                        <p:tgtEl>
                                          <p:spTgt spid="14">
                                            <p:txEl>
                                              <p:pRg st="0" end="0"/>
                                            </p:txEl>
                                          </p:spTgt>
                                        </p:tgtEl>
                                        <p:attrNameLst>
                                          <p:attrName>style.visibility</p:attrName>
                                        </p:attrNameLst>
                                      </p:cBhvr>
                                      <p:to>
                                        <p:strVal val="visible"/>
                                      </p:to>
                                    </p:set>
                                    <p:animEffect transition="in" filter="wipe(down)">
                                      <p:cBhvr>
                                        <p:cTn id="76" dur="500"/>
                                        <p:tgtEl>
                                          <p:spTgt spid="14">
                                            <p:txEl>
                                              <p:pRg st="0" end="0"/>
                                            </p:txEl>
                                          </p:spTgt>
                                        </p:tgtEl>
                                      </p:cBhvr>
                                    </p:animEffect>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10" presetClass="entr" presetSubtype="0" fill="hold" grpId="0" nodeType="clickEffect">
                                  <p:stCondLst>
                                    <p:cond delay="0"/>
                                  </p:stCondLst>
                                  <p:childTnLst>
                                    <p:set>
                                      <p:cBhvr>
                                        <p:cTn id="86" dur="1" fill="hold">
                                          <p:stCondLst>
                                            <p:cond delay="0"/>
                                          </p:stCondLst>
                                        </p:cTn>
                                        <p:tgtEl>
                                          <p:spTgt spid="11">
                                            <p:bg/>
                                          </p:spTgt>
                                        </p:tgtEl>
                                        <p:attrNameLst>
                                          <p:attrName>style.visibility</p:attrName>
                                        </p:attrNameLst>
                                      </p:cBhvr>
                                      <p:to>
                                        <p:strVal val="visible"/>
                                      </p:to>
                                    </p:set>
                                    <p:animEffect transition="in" filter="fade">
                                      <p:cBhvr>
                                        <p:cTn id="87" dur="2000"/>
                                        <p:tgtEl>
                                          <p:spTgt spid="11">
                                            <p:bg/>
                                          </p:spTgt>
                                        </p:tgtEl>
                                      </p:cBhvr>
                                    </p:animEffec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1">
                                            <p:txEl>
                                              <p:pRg st="0" end="0"/>
                                            </p:txEl>
                                          </p:spTgt>
                                        </p:tgtEl>
                                        <p:attrNameLst>
                                          <p:attrName>style.visibility</p:attrName>
                                        </p:attrNameLst>
                                      </p:cBhvr>
                                      <p:to>
                                        <p:strVal val="visible"/>
                                      </p:to>
                                    </p:set>
                                    <p:animEffect transition="in" filter="fade">
                                      <p:cBhvr>
                                        <p:cTn id="92" dur="2000"/>
                                        <p:tgtEl>
                                          <p:spTgt spid="11">
                                            <p:txEl>
                                              <p:pRg st="0" end="0"/>
                                            </p:txEl>
                                          </p:spTgt>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1">
                                            <p:txEl>
                                              <p:pRg st="1" end="1"/>
                                            </p:txEl>
                                          </p:spTgt>
                                        </p:tgtEl>
                                        <p:attrNameLst>
                                          <p:attrName>style.visibility</p:attrName>
                                        </p:attrNameLst>
                                      </p:cBhvr>
                                      <p:to>
                                        <p:strVal val="visible"/>
                                      </p:to>
                                    </p:set>
                                    <p:animEffect transition="in" filter="fade">
                                      <p:cBhvr>
                                        <p:cTn id="97" dur="2000"/>
                                        <p:tgtEl>
                                          <p:spTgt spid="11">
                                            <p:txEl>
                                              <p:pRg st="1" end="1"/>
                                            </p:txEl>
                                          </p:spTgt>
                                        </p:tgtEl>
                                      </p:cBhvr>
                                    </p:animEffect>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nodeType="clickEffect">
                                  <p:stCondLst>
                                    <p:cond delay="0"/>
                                  </p:stCondLst>
                                  <p:childTnLst>
                                    <p:set>
                                      <p:cBhvr>
                                        <p:cTn id="101" dur="1" fill="hold">
                                          <p:stCondLst>
                                            <p:cond delay="0"/>
                                          </p:stCondLst>
                                        </p:cTn>
                                        <p:tgtEl>
                                          <p:spTgt spid="17"/>
                                        </p:tgtEl>
                                        <p:attrNameLst>
                                          <p:attrName>style.visibility</p:attrName>
                                        </p:attrNameLst>
                                      </p:cBhvr>
                                      <p:to>
                                        <p:strVal val="visible"/>
                                      </p:to>
                                    </p:set>
                                    <p:anim calcmode="lin" valueType="num">
                                      <p:cBhvr additive="base">
                                        <p:cTn id="102" dur="500" fill="hold"/>
                                        <p:tgtEl>
                                          <p:spTgt spid="17"/>
                                        </p:tgtEl>
                                        <p:attrNameLst>
                                          <p:attrName>ppt_x</p:attrName>
                                        </p:attrNameLst>
                                      </p:cBhvr>
                                      <p:tavLst>
                                        <p:tav tm="0">
                                          <p:val>
                                            <p:strVal val="#ppt_x"/>
                                          </p:val>
                                        </p:tav>
                                        <p:tav tm="100000">
                                          <p:val>
                                            <p:strVal val="#ppt_x"/>
                                          </p:val>
                                        </p:tav>
                                      </p:tavLst>
                                    </p:anim>
                                    <p:anim calcmode="lin" valueType="num">
                                      <p:cBhvr additive="base">
                                        <p:cTn id="103"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104" fill="hold">
                      <p:stCondLst>
                        <p:cond delay="indefinite"/>
                      </p:stCondLst>
                      <p:childTnLst>
                        <p:par>
                          <p:cTn id="105" fill="hold">
                            <p:stCondLst>
                              <p:cond delay="0"/>
                            </p:stCondLst>
                            <p:childTnLst>
                              <p:par>
                                <p:cTn id="106" presetID="10" presetClass="entr" presetSubtype="0" fill="hold" grpId="0" nodeType="clickEffect">
                                  <p:stCondLst>
                                    <p:cond delay="0"/>
                                  </p:stCondLst>
                                  <p:childTnLst>
                                    <p:set>
                                      <p:cBhvr>
                                        <p:cTn id="107" dur="1" fill="hold">
                                          <p:stCondLst>
                                            <p:cond delay="0"/>
                                          </p:stCondLst>
                                        </p:cTn>
                                        <p:tgtEl>
                                          <p:spTgt spid="8">
                                            <p:bg/>
                                          </p:spTgt>
                                        </p:tgtEl>
                                        <p:attrNameLst>
                                          <p:attrName>style.visibility</p:attrName>
                                        </p:attrNameLst>
                                      </p:cBhvr>
                                      <p:to>
                                        <p:strVal val="visible"/>
                                      </p:to>
                                    </p:set>
                                    <p:animEffect transition="in" filter="fade">
                                      <p:cBhvr>
                                        <p:cTn id="108" dur="2000"/>
                                        <p:tgtEl>
                                          <p:spTgt spid="8">
                                            <p:bg/>
                                          </p:spTgt>
                                        </p:tgtEl>
                                      </p:cBhvr>
                                    </p:animEffect>
                                  </p:childTnLst>
                                </p:cTn>
                              </p:par>
                            </p:childTnLst>
                          </p:cTn>
                        </p:par>
                      </p:childTnLst>
                    </p:cTn>
                  </p:par>
                  <p:par>
                    <p:cTn id="109" fill="hold">
                      <p:stCondLst>
                        <p:cond delay="indefinite"/>
                      </p:stCondLst>
                      <p:childTnLst>
                        <p:par>
                          <p:cTn id="110" fill="hold">
                            <p:stCondLst>
                              <p:cond delay="0"/>
                            </p:stCondLst>
                            <p:childTnLst>
                              <p:par>
                                <p:cTn id="111" presetID="10" presetClass="entr" presetSubtype="0" fill="hold" grpId="0" nodeType="clickEffect">
                                  <p:stCondLst>
                                    <p:cond delay="0"/>
                                  </p:stCondLst>
                                  <p:childTnLst>
                                    <p:set>
                                      <p:cBhvr>
                                        <p:cTn id="112" dur="1" fill="hold">
                                          <p:stCondLst>
                                            <p:cond delay="0"/>
                                          </p:stCondLst>
                                        </p:cTn>
                                        <p:tgtEl>
                                          <p:spTgt spid="8">
                                            <p:txEl>
                                              <p:pRg st="0" end="0"/>
                                            </p:txEl>
                                          </p:spTgt>
                                        </p:tgtEl>
                                        <p:attrNameLst>
                                          <p:attrName>style.visibility</p:attrName>
                                        </p:attrNameLst>
                                      </p:cBhvr>
                                      <p:to>
                                        <p:strVal val="visible"/>
                                      </p:to>
                                    </p:set>
                                    <p:animEffect transition="in" filter="fade">
                                      <p:cBhvr>
                                        <p:cTn id="113" dur="2000"/>
                                        <p:tgtEl>
                                          <p:spTgt spid="8">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build="p" animBg="1"/>
      <p:bldP spid="8" grpId="0" build="p" animBg="1"/>
      <p:bldP spid="9" grpId="0" build="p" animBg="1"/>
      <p:bldP spid="10" grpId="0" build="p" animBg="1"/>
      <p:bldP spid="11" grpId="0" build="p" animBg="1"/>
      <p:bldP spid="12" grpId="0" build="p" animBg="1"/>
      <p:bldP spid="14" grpId="0" build="p" animBg="1"/>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a:blip r:embed="rId2" cstate="print"/>
          <a:tile tx="0" ty="0" sx="100000" sy="100000" flip="none" algn="tl"/>
        </a:blipFill>
        <a:effectLst/>
      </p:bgPr>
    </p:bg>
    <p:spTree>
      <p:nvGrpSpPr>
        <p:cNvPr id="1" name=""/>
        <p:cNvGrpSpPr/>
        <p:nvPr/>
      </p:nvGrpSpPr>
      <p:grpSpPr>
        <a:xfrm>
          <a:off x="0" y="0"/>
          <a:ext cx="0" cy="0"/>
          <a:chOff x="0" y="0"/>
          <a:chExt cx="0" cy="0"/>
        </a:xfrm>
      </p:grpSpPr>
      <p:sp>
        <p:nvSpPr>
          <p:cNvPr id="5" name="Content Placeholder 4"/>
          <p:cNvSpPr txBox="1">
            <a:spLocks noGrp="1"/>
          </p:cNvSpPr>
          <p:nvPr>
            <p:ph sz="half" idx="1"/>
          </p:nvPr>
        </p:nvSpPr>
        <p:spPr>
          <a:xfrm>
            <a:off x="0" y="0"/>
            <a:ext cx="9144000" cy="4813625"/>
          </a:xfrm>
          <a:prstGeom prst="rect">
            <a:avLst/>
          </a:prstGeom>
          <a:blipFill>
            <a:blip r:embed="rId3" cstate="print"/>
            <a:stretch>
              <a:fillRect/>
            </a:stretch>
          </a:blipFill>
        </p:spPr>
        <p:txBody>
          <a:bodyPr wrap="square" rtlCol="0">
            <a:spAutoFit/>
          </a:bodyPr>
          <a:lstStyle/>
          <a:p>
            <a:r>
              <a:rPr lang="en-US" dirty="0" smtClean="0"/>
              <a:t>.</a:t>
            </a:r>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smtClean="0"/>
          </a:p>
          <a:p>
            <a:endParaRPr lang="en-US" dirty="0"/>
          </a:p>
        </p:txBody>
      </p:sp>
      <p:sp>
        <p:nvSpPr>
          <p:cNvPr id="6" name="Content Placeholder 5"/>
          <p:cNvSpPr>
            <a:spLocks noGrp="1"/>
          </p:cNvSpPr>
          <p:nvPr>
            <p:ph sz="half" idx="2"/>
          </p:nvPr>
        </p:nvSpPr>
        <p:spPr>
          <a:xfrm>
            <a:off x="0" y="5105400"/>
            <a:ext cx="9144000" cy="1200329"/>
          </a:xfrm>
          <a:prstGeom prst="rect">
            <a:avLst/>
          </a:prstGeom>
          <a:solidFill>
            <a:srgbClr val="002060"/>
          </a:solidFill>
          <a:ln>
            <a:solidFill>
              <a:schemeClr val="tx1"/>
            </a:solidFill>
          </a:ln>
        </p:spPr>
        <p:txBody>
          <a:bodyPr wrap="square" lIns="91440" tIns="45720" rIns="91440" bIns="45720">
            <a:spAutoFit/>
          </a:bodyPr>
          <a:lstStyle/>
          <a:p>
            <a:pPr algn="ctr">
              <a:buNone/>
            </a:pPr>
            <a:r>
              <a:rPr lang="en-US" sz="7200" b="1" dirty="0" smtClean="0">
                <a:ln w="1905"/>
                <a:solidFill>
                  <a:schemeClr val="bg1"/>
                </a:solidFill>
                <a:effectLst>
                  <a:glow rad="228600">
                    <a:schemeClr val="accent2">
                      <a:satMod val="175000"/>
                      <a:alpha val="40000"/>
                    </a:schemeClr>
                  </a:glow>
                  <a:innerShdw blurRad="69850" dist="43180" dir="5400000">
                    <a:srgbClr val="000000">
                      <a:alpha val="65000"/>
                    </a:srgbClr>
                  </a:innerShdw>
                </a:effectLst>
              </a:rPr>
              <a:t>Thank you</a:t>
            </a:r>
            <a:endParaRPr lang="en-US" sz="7200" b="1" dirty="0">
              <a:ln w="1905"/>
              <a:solidFill>
                <a:schemeClr val="bg1"/>
              </a:solidFill>
              <a:effectLst>
                <a:glow rad="228600">
                  <a:schemeClr val="accent2">
                    <a:satMod val="175000"/>
                    <a:alpha val="40000"/>
                  </a:schemeClr>
                </a:glow>
                <a:innerShdw blurRad="69850" dist="43180" dir="5400000">
                  <a:srgbClr val="000000">
                    <a:alpha val="65000"/>
                  </a:srgbClr>
                </a:innerShdw>
              </a:effectLst>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bg/>
                                          </p:spTgt>
                                        </p:tgtEl>
                                        <p:attrNameLst>
                                          <p:attrName>style.visibility</p:attrName>
                                        </p:attrNameLst>
                                      </p:cBhvr>
                                      <p:to>
                                        <p:strVal val="visible"/>
                                      </p:to>
                                    </p:set>
                                    <p:animEffect transition="in" filter="fade">
                                      <p:cBhvr>
                                        <p:cTn id="7" dur="2000"/>
                                        <p:tgtEl>
                                          <p:spTgt spid="5">
                                            <p:bg/>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5">
                                            <p:txEl>
                                              <p:pRg st="0" end="0"/>
                                            </p:txEl>
                                          </p:spTgt>
                                        </p:tgtEl>
                                        <p:attrNameLst>
                                          <p:attrName>style.visibility</p:attrName>
                                        </p:attrNameLst>
                                      </p:cBhvr>
                                      <p:to>
                                        <p:strVal val="visible"/>
                                      </p:to>
                                    </p:set>
                                    <p:animEffect transition="in" filter="fade">
                                      <p:cBhvr>
                                        <p:cTn id="12" dur="2000"/>
                                        <p:tgtEl>
                                          <p:spTgt spid="5">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 calcmode="lin" valueType="num">
                                      <p:cBhvr additive="base">
                                        <p:cTn id="17" dur="500" fill="hold"/>
                                        <p:tgtEl>
                                          <p:spTgt spid="6">
                                            <p:bg/>
                                          </p:spTgt>
                                        </p:tgtEl>
                                        <p:attrNameLst>
                                          <p:attrName>ppt_x</p:attrName>
                                        </p:attrNameLst>
                                      </p:cBhvr>
                                      <p:tavLst>
                                        <p:tav tm="0">
                                          <p:val>
                                            <p:strVal val="#ppt_x"/>
                                          </p:val>
                                        </p:tav>
                                        <p:tav tm="100000">
                                          <p:val>
                                            <p:strVal val="#ppt_x"/>
                                          </p:val>
                                        </p:tav>
                                      </p:tavLst>
                                    </p:anim>
                                    <p:anim calcmode="lin" valueType="num">
                                      <p:cBhvr additive="base">
                                        <p:cTn id="18" dur="500" fill="hold"/>
                                        <p:tgtEl>
                                          <p:spTgt spid="6">
                                            <p:bg/>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6">
                                            <p:txEl>
                                              <p:pRg st="0" end="0"/>
                                            </p:txEl>
                                          </p:spTgt>
                                        </p:tgtEl>
                                        <p:attrNameLst>
                                          <p:attrName>style.visibility</p:attrName>
                                        </p:attrNameLst>
                                      </p:cBhvr>
                                      <p:to>
                                        <p:strVal val="visible"/>
                                      </p:to>
                                    </p:set>
                                    <p:anim calcmode="lin" valueType="num">
                                      <p:cBhvr additive="base">
                                        <p:cTn id="23"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animBg="1"/>
      <p:bldP spid="6" grpId="0" build="p"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N" dirty="0" smtClean="0"/>
              <a:t/>
            </a:r>
            <a:br>
              <a:rPr lang="en-IN" dirty="0" smtClean="0"/>
            </a:br>
            <a:endParaRPr lang="en-IN" dirty="0"/>
          </a:p>
        </p:txBody>
      </p:sp>
      <p:graphicFrame>
        <p:nvGraphicFramePr>
          <p:cNvPr id="8" name="Diagram 7"/>
          <p:cNvGraphicFramePr/>
          <p:nvPr/>
        </p:nvGraphicFramePr>
        <p:xfrm>
          <a:off x="381000" y="609600"/>
          <a:ext cx="6096000" cy="40640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0" name="Picture 9" descr="Image result for principle of photogrammetry"/>
          <p:cNvPicPr/>
          <p:nvPr/>
        </p:nvPicPr>
        <p:blipFill>
          <a:blip r:embed="rId7" cstate="print"/>
          <a:srcRect/>
          <a:stretch>
            <a:fillRect/>
          </a:stretch>
        </p:blipFill>
        <p:spPr bwMode="auto">
          <a:xfrm>
            <a:off x="5486400" y="3962400"/>
            <a:ext cx="3093085" cy="2536190"/>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graphicEl>
                                              <a:dgm id="{90585116-5597-418C-81C8-8C722CE6B211}"/>
                                            </p:graphicEl>
                                          </p:spTgt>
                                        </p:tgtEl>
                                        <p:attrNameLst>
                                          <p:attrName>style.visibility</p:attrName>
                                        </p:attrNameLst>
                                      </p:cBhvr>
                                      <p:to>
                                        <p:strVal val="visible"/>
                                      </p:to>
                                    </p:set>
                                    <p:animEffect transition="in" filter="wipe(down)">
                                      <p:cBhvr>
                                        <p:cTn id="7" dur="500"/>
                                        <p:tgtEl>
                                          <p:spTgt spid="8">
                                            <p:graphicEl>
                                              <a:dgm id="{90585116-5597-418C-81C8-8C722CE6B211}"/>
                                            </p:graphicEl>
                                          </p:spTgt>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graphicEl>
                                              <a:dgm id="{EEA17BA3-9260-469C-80D8-7F63BE47F084}"/>
                                            </p:graphicEl>
                                          </p:spTgt>
                                        </p:tgtEl>
                                        <p:attrNameLst>
                                          <p:attrName>style.visibility</p:attrName>
                                        </p:attrNameLst>
                                      </p:cBhvr>
                                      <p:to>
                                        <p:strVal val="visible"/>
                                      </p:to>
                                    </p:set>
                                    <p:animEffect transition="in" filter="wipe(down)">
                                      <p:cBhvr>
                                        <p:cTn id="10" dur="500"/>
                                        <p:tgtEl>
                                          <p:spTgt spid="8">
                                            <p:graphicEl>
                                              <a:dgm id="{EEA17BA3-9260-469C-80D8-7F63BE47F084}"/>
                                            </p:graphicEl>
                                          </p:spTgt>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8">
                                            <p:graphicEl>
                                              <a:dgm id="{612E9636-2CCC-429F-909F-986E5EA89DBD}"/>
                                            </p:graphicEl>
                                          </p:spTgt>
                                        </p:tgtEl>
                                        <p:attrNameLst>
                                          <p:attrName>style.visibility</p:attrName>
                                        </p:attrNameLst>
                                      </p:cBhvr>
                                      <p:to>
                                        <p:strVal val="visible"/>
                                      </p:to>
                                    </p:set>
                                    <p:animEffect transition="in" filter="wipe(down)">
                                      <p:cBhvr>
                                        <p:cTn id="15" dur="500"/>
                                        <p:tgtEl>
                                          <p:spTgt spid="8">
                                            <p:graphicEl>
                                              <a:dgm id="{612E9636-2CCC-429F-909F-986E5EA89DBD}"/>
                                            </p:graphicEl>
                                          </p:spTgt>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graphicEl>
                                              <a:dgm id="{0B128EF0-38FF-46AD-9A9E-00ED2A5FBDAD}"/>
                                            </p:graphicEl>
                                          </p:spTgt>
                                        </p:tgtEl>
                                        <p:attrNameLst>
                                          <p:attrName>style.visibility</p:attrName>
                                        </p:attrNameLst>
                                      </p:cBhvr>
                                      <p:to>
                                        <p:strVal val="visible"/>
                                      </p:to>
                                    </p:set>
                                    <p:animEffect transition="in" filter="wipe(down)">
                                      <p:cBhvr>
                                        <p:cTn id="18" dur="500"/>
                                        <p:tgtEl>
                                          <p:spTgt spid="8">
                                            <p:graphicEl>
                                              <a:dgm id="{0B128EF0-38FF-46AD-9A9E-00ED2A5FBDAD}"/>
                                            </p:graphicEl>
                                          </p:spTgt>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8">
                                            <p:graphicEl>
                                              <a:dgm id="{46851EED-E016-4C09-96FA-EF1EE544E327}"/>
                                            </p:graphicEl>
                                          </p:spTgt>
                                        </p:tgtEl>
                                        <p:attrNameLst>
                                          <p:attrName>style.visibility</p:attrName>
                                        </p:attrNameLst>
                                      </p:cBhvr>
                                      <p:to>
                                        <p:strVal val="visible"/>
                                      </p:to>
                                    </p:set>
                                    <p:animEffect transition="in" filter="wipe(down)">
                                      <p:cBhvr>
                                        <p:cTn id="21" dur="500"/>
                                        <p:tgtEl>
                                          <p:spTgt spid="8">
                                            <p:graphicEl>
                                              <a:dgm id="{46851EED-E016-4C09-96FA-EF1EE544E327}"/>
                                            </p:graphicEl>
                                          </p:spTgt>
                                        </p:tgtEl>
                                      </p:cBhvr>
                                    </p:animEffect>
                                  </p:childTnLst>
                                </p:cTn>
                              </p:par>
                            </p:childTnLst>
                          </p:cTn>
                        </p:par>
                      </p:childTnLst>
                    </p:cTn>
                  </p:par>
                  <p:par>
                    <p:cTn id="22" fill="hold">
                      <p:stCondLst>
                        <p:cond delay="indefinite"/>
                      </p:stCondLst>
                      <p:childTnLst>
                        <p:par>
                          <p:cTn id="23" fill="hold">
                            <p:stCondLst>
                              <p:cond delay="0"/>
                            </p:stCondLst>
                            <p:childTnLst>
                              <p:par>
                                <p:cTn id="24" presetID="22" presetClass="entr" presetSubtype="4" fill="hold" grpId="0" nodeType="clickEffect">
                                  <p:stCondLst>
                                    <p:cond delay="0"/>
                                  </p:stCondLst>
                                  <p:childTnLst>
                                    <p:set>
                                      <p:cBhvr>
                                        <p:cTn id="25" dur="1" fill="hold">
                                          <p:stCondLst>
                                            <p:cond delay="0"/>
                                          </p:stCondLst>
                                        </p:cTn>
                                        <p:tgtEl>
                                          <p:spTgt spid="8">
                                            <p:graphicEl>
                                              <a:dgm id="{F7CA05A8-A04A-41B3-A7FC-9EAF6E04EB8F}"/>
                                            </p:graphicEl>
                                          </p:spTgt>
                                        </p:tgtEl>
                                        <p:attrNameLst>
                                          <p:attrName>style.visibility</p:attrName>
                                        </p:attrNameLst>
                                      </p:cBhvr>
                                      <p:to>
                                        <p:strVal val="visible"/>
                                      </p:to>
                                    </p:set>
                                    <p:animEffect transition="in" filter="wipe(down)">
                                      <p:cBhvr>
                                        <p:cTn id="26" dur="500"/>
                                        <p:tgtEl>
                                          <p:spTgt spid="8">
                                            <p:graphicEl>
                                              <a:dgm id="{F7CA05A8-A04A-41B3-A7FC-9EAF6E04EB8F}"/>
                                            </p:graphicEl>
                                          </p:spTgt>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8">
                                            <p:graphicEl>
                                              <a:dgm id="{40212E36-855C-4C40-96DF-B7F10B70B5C8}"/>
                                            </p:graphicEl>
                                          </p:spTgt>
                                        </p:tgtEl>
                                        <p:attrNameLst>
                                          <p:attrName>style.visibility</p:attrName>
                                        </p:attrNameLst>
                                      </p:cBhvr>
                                      <p:to>
                                        <p:strVal val="visible"/>
                                      </p:to>
                                    </p:set>
                                    <p:animEffect transition="in" filter="wipe(down)">
                                      <p:cBhvr>
                                        <p:cTn id="29" dur="500"/>
                                        <p:tgtEl>
                                          <p:spTgt spid="8">
                                            <p:graphicEl>
                                              <a:dgm id="{40212E36-855C-4C40-96DF-B7F10B70B5C8}"/>
                                            </p:graphicEl>
                                          </p:spTgt>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8">
                                            <p:graphicEl>
                                              <a:dgm id="{0C06FD86-7508-488D-906C-E67C1ABBD7DD}"/>
                                            </p:graphicEl>
                                          </p:spTgt>
                                        </p:tgtEl>
                                        <p:attrNameLst>
                                          <p:attrName>style.visibility</p:attrName>
                                        </p:attrNameLst>
                                      </p:cBhvr>
                                      <p:to>
                                        <p:strVal val="visible"/>
                                      </p:to>
                                    </p:set>
                                    <p:animEffect transition="in" filter="wipe(down)">
                                      <p:cBhvr>
                                        <p:cTn id="32" dur="500"/>
                                        <p:tgtEl>
                                          <p:spTgt spid="8">
                                            <p:graphicEl>
                                              <a:dgm id="{0C06FD86-7508-488D-906C-E67C1ABBD7DD}"/>
                                            </p:graphicEl>
                                          </p:spTgt>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4" fill="hold" grpId="0" nodeType="clickEffect">
                                  <p:stCondLst>
                                    <p:cond delay="0"/>
                                  </p:stCondLst>
                                  <p:childTnLst>
                                    <p:set>
                                      <p:cBhvr>
                                        <p:cTn id="36" dur="1" fill="hold">
                                          <p:stCondLst>
                                            <p:cond delay="0"/>
                                          </p:stCondLst>
                                        </p:cTn>
                                        <p:tgtEl>
                                          <p:spTgt spid="8">
                                            <p:graphicEl>
                                              <a:dgm id="{57F84190-5D20-476D-9FAA-4C170FE63AA1}"/>
                                            </p:graphicEl>
                                          </p:spTgt>
                                        </p:tgtEl>
                                        <p:attrNameLst>
                                          <p:attrName>style.visibility</p:attrName>
                                        </p:attrNameLst>
                                      </p:cBhvr>
                                      <p:to>
                                        <p:strVal val="visible"/>
                                      </p:to>
                                    </p:set>
                                    <p:animEffect transition="in" filter="wipe(down)">
                                      <p:cBhvr>
                                        <p:cTn id="37" dur="500"/>
                                        <p:tgtEl>
                                          <p:spTgt spid="8">
                                            <p:graphicEl>
                                              <a:dgm id="{57F84190-5D20-476D-9FAA-4C170FE63AA1}"/>
                                            </p:graphicEl>
                                          </p:spTgt>
                                        </p:tgtEl>
                                      </p:cBhvr>
                                    </p:animEffect>
                                  </p:childTnLst>
                                </p:cTn>
                              </p:par>
                              <p:par>
                                <p:cTn id="38" presetID="22" presetClass="entr" presetSubtype="4" fill="hold" grpId="0" nodeType="withEffect">
                                  <p:stCondLst>
                                    <p:cond delay="0"/>
                                  </p:stCondLst>
                                  <p:childTnLst>
                                    <p:set>
                                      <p:cBhvr>
                                        <p:cTn id="39" dur="1" fill="hold">
                                          <p:stCondLst>
                                            <p:cond delay="0"/>
                                          </p:stCondLst>
                                        </p:cTn>
                                        <p:tgtEl>
                                          <p:spTgt spid="8">
                                            <p:graphicEl>
                                              <a:dgm id="{CF50B195-4E0E-4024-B49A-9005E5D6ED0B}"/>
                                            </p:graphicEl>
                                          </p:spTgt>
                                        </p:tgtEl>
                                        <p:attrNameLst>
                                          <p:attrName>style.visibility</p:attrName>
                                        </p:attrNameLst>
                                      </p:cBhvr>
                                      <p:to>
                                        <p:strVal val="visible"/>
                                      </p:to>
                                    </p:set>
                                    <p:animEffect transition="in" filter="wipe(down)">
                                      <p:cBhvr>
                                        <p:cTn id="40" dur="500"/>
                                        <p:tgtEl>
                                          <p:spTgt spid="8">
                                            <p:graphicEl>
                                              <a:dgm id="{CF50B195-4E0E-4024-B49A-9005E5D6ED0B}"/>
                                            </p:graphicEl>
                                          </p:spTgt>
                                        </p:tgtEl>
                                      </p:cBhvr>
                                    </p:animEffect>
                                  </p:childTnLst>
                                </p:cTn>
                              </p:par>
                              <p:par>
                                <p:cTn id="41" presetID="22" presetClass="entr" presetSubtype="4" fill="hold" grpId="0" nodeType="withEffect">
                                  <p:stCondLst>
                                    <p:cond delay="0"/>
                                  </p:stCondLst>
                                  <p:childTnLst>
                                    <p:set>
                                      <p:cBhvr>
                                        <p:cTn id="42" dur="1" fill="hold">
                                          <p:stCondLst>
                                            <p:cond delay="0"/>
                                          </p:stCondLst>
                                        </p:cTn>
                                        <p:tgtEl>
                                          <p:spTgt spid="8">
                                            <p:graphicEl>
                                              <a:dgm id="{B32EC31D-FD2B-4307-8A7A-6323055EA5FE}"/>
                                            </p:graphicEl>
                                          </p:spTgt>
                                        </p:tgtEl>
                                        <p:attrNameLst>
                                          <p:attrName>style.visibility</p:attrName>
                                        </p:attrNameLst>
                                      </p:cBhvr>
                                      <p:to>
                                        <p:strVal val="visible"/>
                                      </p:to>
                                    </p:set>
                                    <p:animEffect transition="in" filter="wipe(down)">
                                      <p:cBhvr>
                                        <p:cTn id="43" dur="500"/>
                                        <p:tgtEl>
                                          <p:spTgt spid="8">
                                            <p:graphicEl>
                                              <a:dgm id="{B32EC31D-FD2B-4307-8A7A-6323055EA5FE}"/>
                                            </p:graphicEl>
                                          </p:spTgt>
                                        </p:tgtEl>
                                      </p:cBhvr>
                                    </p:animEffect>
                                  </p:childTnLst>
                                </p:cTn>
                              </p:par>
                            </p:childTnLst>
                          </p:cTn>
                        </p:par>
                      </p:childTnLst>
                    </p:cTn>
                  </p:par>
                  <p:par>
                    <p:cTn id="44" fill="hold">
                      <p:stCondLst>
                        <p:cond delay="indefinite"/>
                      </p:stCondLst>
                      <p:childTnLst>
                        <p:par>
                          <p:cTn id="45" fill="hold">
                            <p:stCondLst>
                              <p:cond delay="0"/>
                            </p:stCondLst>
                            <p:childTnLst>
                              <p:par>
                                <p:cTn id="46" presetID="22" presetClass="entr" presetSubtype="4" fill="hold" grpId="0" nodeType="clickEffect">
                                  <p:stCondLst>
                                    <p:cond delay="0"/>
                                  </p:stCondLst>
                                  <p:childTnLst>
                                    <p:set>
                                      <p:cBhvr>
                                        <p:cTn id="47" dur="1" fill="hold">
                                          <p:stCondLst>
                                            <p:cond delay="0"/>
                                          </p:stCondLst>
                                        </p:cTn>
                                        <p:tgtEl>
                                          <p:spTgt spid="8">
                                            <p:graphicEl>
                                              <a:dgm id="{B40E2C7C-3A78-44BA-BDF2-2D475874B5F9}"/>
                                            </p:graphicEl>
                                          </p:spTgt>
                                        </p:tgtEl>
                                        <p:attrNameLst>
                                          <p:attrName>style.visibility</p:attrName>
                                        </p:attrNameLst>
                                      </p:cBhvr>
                                      <p:to>
                                        <p:strVal val="visible"/>
                                      </p:to>
                                    </p:set>
                                    <p:animEffect transition="in" filter="wipe(down)">
                                      <p:cBhvr>
                                        <p:cTn id="48" dur="500"/>
                                        <p:tgtEl>
                                          <p:spTgt spid="8">
                                            <p:graphicEl>
                                              <a:dgm id="{B40E2C7C-3A78-44BA-BDF2-2D475874B5F9}"/>
                                            </p:graphicEl>
                                          </p:spTgt>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8">
                                            <p:graphicEl>
                                              <a:dgm id="{72F7EC12-B90C-4035-822E-1FFF9813930A}"/>
                                            </p:graphicEl>
                                          </p:spTgt>
                                        </p:tgtEl>
                                        <p:attrNameLst>
                                          <p:attrName>style.visibility</p:attrName>
                                        </p:attrNameLst>
                                      </p:cBhvr>
                                      <p:to>
                                        <p:strVal val="visible"/>
                                      </p:to>
                                    </p:set>
                                    <p:animEffect transition="in" filter="wipe(down)">
                                      <p:cBhvr>
                                        <p:cTn id="51" dur="500"/>
                                        <p:tgtEl>
                                          <p:spTgt spid="8">
                                            <p:graphicEl>
                                              <a:dgm id="{72F7EC12-B90C-4035-822E-1FFF9813930A}"/>
                                            </p:graphicEl>
                                          </p:spTgt>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8">
                                            <p:graphicEl>
                                              <a:dgm id="{57948416-80B9-494C-B25B-0E0F1085AF3A}"/>
                                            </p:graphicEl>
                                          </p:spTgt>
                                        </p:tgtEl>
                                        <p:attrNameLst>
                                          <p:attrName>style.visibility</p:attrName>
                                        </p:attrNameLst>
                                      </p:cBhvr>
                                      <p:to>
                                        <p:strVal val="visible"/>
                                      </p:to>
                                    </p:set>
                                    <p:animEffect transition="in" filter="wipe(down)">
                                      <p:cBhvr>
                                        <p:cTn id="54" dur="500"/>
                                        <p:tgtEl>
                                          <p:spTgt spid="8">
                                            <p:graphicEl>
                                              <a:dgm id="{57948416-80B9-494C-B25B-0E0F1085AF3A}"/>
                                            </p:graphicEl>
                                          </p:spTgt>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nodeType="clickEffect">
                                  <p:stCondLst>
                                    <p:cond delay="0"/>
                                  </p:stCondLst>
                                  <p:childTnLst>
                                    <p:set>
                                      <p:cBhvr>
                                        <p:cTn id="58" dur="1" fill="hold">
                                          <p:stCondLst>
                                            <p:cond delay="0"/>
                                          </p:stCondLst>
                                        </p:cTn>
                                        <p:tgtEl>
                                          <p:spTgt spid="10"/>
                                        </p:tgtEl>
                                        <p:attrNameLst>
                                          <p:attrName>style.visibility</p:attrName>
                                        </p:attrNameLst>
                                      </p:cBhvr>
                                      <p:to>
                                        <p:strVal val="visible"/>
                                      </p:to>
                                    </p:set>
                                    <p:anim calcmode="lin" valueType="num">
                                      <p:cBhvr additive="base">
                                        <p:cTn id="59" dur="500" fill="hold"/>
                                        <p:tgtEl>
                                          <p:spTgt spid="10"/>
                                        </p:tgtEl>
                                        <p:attrNameLst>
                                          <p:attrName>ppt_x</p:attrName>
                                        </p:attrNameLst>
                                      </p:cBhvr>
                                      <p:tavLst>
                                        <p:tav tm="0">
                                          <p:val>
                                            <p:strVal val="#ppt_x"/>
                                          </p:val>
                                        </p:tav>
                                        <p:tav tm="100000">
                                          <p:val>
                                            <p:strVal val="#ppt_x"/>
                                          </p:val>
                                        </p:tav>
                                      </p:tavLst>
                                    </p:anim>
                                    <p:anim calcmode="lin" valueType="num">
                                      <p:cBhvr additive="base">
                                        <p:cTn id="6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8" grpId="0">
        <p:bldSub>
          <a:bldDgm bld="lvlOne"/>
        </p:bldSub>
      </p:bldGraphic>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62000" y="551688"/>
            <a:ext cx="8229600" cy="362712"/>
          </a:xfrm>
        </p:spPr>
        <p:txBody>
          <a:bodyPr>
            <a:normAutofit/>
          </a:bodyPr>
          <a:lstStyle/>
          <a:p>
            <a:pPr algn="r"/>
            <a:r>
              <a:rPr lang="en-IN" sz="1600" dirty="0" smtClean="0">
                <a:latin typeface="Times New Roman" pitchFamily="18" charset="0"/>
                <a:cs typeface="Times New Roman" pitchFamily="18" charset="0"/>
              </a:rPr>
              <a:t>Contd</a:t>
            </a:r>
            <a:r>
              <a:rPr lang="en-IN" sz="1800" dirty="0" smtClean="0">
                <a:latin typeface="Times New Roman" pitchFamily="18" charset="0"/>
                <a:cs typeface="Times New Roman" pitchFamily="18" charset="0"/>
              </a:rPr>
              <a:t>.....</a:t>
            </a:r>
            <a:endParaRPr lang="en-IN" sz="1800" dirty="0">
              <a:latin typeface="Times New Roman" pitchFamily="18" charset="0"/>
              <a:cs typeface="Times New Roman" pitchFamily="18" charset="0"/>
            </a:endParaRPr>
          </a:p>
        </p:txBody>
      </p:sp>
      <p:sp>
        <p:nvSpPr>
          <p:cNvPr id="3" name="Content Placeholder 2"/>
          <p:cNvSpPr>
            <a:spLocks noGrp="1"/>
          </p:cNvSpPr>
          <p:nvPr>
            <p:ph sz="half" idx="1"/>
          </p:nvPr>
        </p:nvSpPr>
        <p:spPr>
          <a:xfrm>
            <a:off x="381000" y="990600"/>
            <a:ext cx="4191000" cy="2133600"/>
          </a:xfrm>
        </p:spPr>
        <p:txBody>
          <a:bodyPr>
            <a:noAutofit/>
          </a:bodyPr>
          <a:lstStyle/>
          <a:p>
            <a:pPr algn="just">
              <a:buNone/>
            </a:pPr>
            <a:r>
              <a:rPr lang="en-GB" sz="2400" b="1" dirty="0" err="1" smtClean="0">
                <a:latin typeface="Times New Roman" pitchFamily="18" charset="0"/>
                <a:cs typeface="Times New Roman" pitchFamily="18" charset="0"/>
              </a:rPr>
              <a:t>i</a:t>
            </a:r>
            <a:r>
              <a:rPr lang="en-GB" sz="2400" b="1" dirty="0" smtClean="0">
                <a:latin typeface="Times New Roman" pitchFamily="18" charset="0"/>
                <a:cs typeface="Times New Roman" pitchFamily="18" charset="0"/>
              </a:rPr>
              <a:t>)   </a:t>
            </a:r>
            <a:r>
              <a:rPr lang="en-GB" sz="2400" b="1" dirty="0" smtClean="0">
                <a:solidFill>
                  <a:srgbClr val="C00000"/>
                </a:solidFill>
                <a:latin typeface="Times New Roman" pitchFamily="18" charset="0"/>
                <a:cs typeface="Times New Roman" pitchFamily="18" charset="0"/>
              </a:rPr>
              <a:t>Oblique photos:</a:t>
            </a:r>
            <a:r>
              <a:rPr lang="en-GB" sz="2400" b="1" dirty="0" smtClean="0">
                <a:latin typeface="Times New Roman" pitchFamily="18" charset="0"/>
                <a:cs typeface="Times New Roman" pitchFamily="18" charset="0"/>
              </a:rPr>
              <a:t> </a:t>
            </a:r>
            <a:r>
              <a:rPr lang="en-GB" sz="2400" dirty="0" smtClean="0">
                <a:solidFill>
                  <a:srgbClr val="00B050"/>
                </a:solidFill>
                <a:latin typeface="Times New Roman" pitchFamily="18" charset="0"/>
                <a:cs typeface="Times New Roman" pitchFamily="18" charset="0"/>
              </a:rPr>
              <a:t>When the optical of the camera forms an angle of more than 5</a:t>
            </a:r>
            <a:r>
              <a:rPr lang="en-GB" sz="2400" baseline="30000" dirty="0" smtClean="0">
                <a:solidFill>
                  <a:srgbClr val="00B050"/>
                </a:solidFill>
                <a:latin typeface="Times New Roman" pitchFamily="18" charset="0"/>
                <a:cs typeface="Times New Roman" pitchFamily="18" charset="0"/>
              </a:rPr>
              <a:t>0</a:t>
            </a:r>
            <a:r>
              <a:rPr lang="en-GB" sz="2400" dirty="0" smtClean="0">
                <a:solidFill>
                  <a:srgbClr val="00B050"/>
                </a:solidFill>
                <a:latin typeface="Times New Roman" pitchFamily="18" charset="0"/>
                <a:cs typeface="Times New Roman" pitchFamily="18" charset="0"/>
              </a:rPr>
              <a:t> with the vertical, oblique photographs are obtained. </a:t>
            </a:r>
            <a:endParaRPr lang="en-GB" sz="2400" dirty="0" smtClean="0">
              <a:solidFill>
                <a:srgbClr val="00B050"/>
              </a:solidFill>
              <a:latin typeface="Times New Roman" pitchFamily="18" charset="0"/>
              <a:cs typeface="Times New Roman" pitchFamily="18" charset="0"/>
            </a:endParaRPr>
          </a:p>
          <a:p>
            <a:pPr algn="just">
              <a:buNone/>
            </a:pPr>
            <a:r>
              <a:rPr lang="en-GB" sz="2400" dirty="0" smtClean="0">
                <a:solidFill>
                  <a:srgbClr val="002060"/>
                </a:solidFill>
                <a:latin typeface="Times New Roman" pitchFamily="18" charset="0"/>
                <a:cs typeface="Times New Roman" pitchFamily="18" charset="0"/>
              </a:rPr>
              <a:t>The </a:t>
            </a:r>
            <a:r>
              <a:rPr lang="en-GB" sz="2400" dirty="0" smtClean="0">
                <a:solidFill>
                  <a:srgbClr val="002060"/>
                </a:solidFill>
                <a:latin typeface="Times New Roman" pitchFamily="18" charset="0"/>
                <a:cs typeface="Times New Roman" pitchFamily="18" charset="0"/>
              </a:rPr>
              <a:t>nadir and central point of the photograph are not coincident.</a:t>
            </a:r>
          </a:p>
          <a:p>
            <a:pPr algn="just"/>
            <a:endParaRPr lang="en-IN" sz="2400" dirty="0" smtClean="0">
              <a:latin typeface="Times New Roman" pitchFamily="18" charset="0"/>
              <a:cs typeface="Times New Roman" pitchFamily="18" charset="0"/>
            </a:endParaRPr>
          </a:p>
          <a:p>
            <a:pPr algn="just"/>
            <a:endParaRPr lang="en-IN" sz="2400" dirty="0">
              <a:latin typeface="Times New Roman" pitchFamily="18" charset="0"/>
              <a:cs typeface="Times New Roman" pitchFamily="18" charset="0"/>
            </a:endParaRPr>
          </a:p>
        </p:txBody>
      </p:sp>
      <p:pic>
        <p:nvPicPr>
          <p:cNvPr id="8" name="Picture 7" descr="Related image"/>
          <p:cNvPicPr/>
          <p:nvPr/>
        </p:nvPicPr>
        <p:blipFill>
          <a:blip r:embed="rId2" cstate="print"/>
          <a:srcRect t="25862"/>
          <a:stretch>
            <a:fillRect/>
          </a:stretch>
        </p:blipFill>
        <p:spPr bwMode="auto">
          <a:xfrm>
            <a:off x="228600" y="4007457"/>
            <a:ext cx="5029200" cy="2012343"/>
          </a:xfrm>
          <a:prstGeom prst="rect">
            <a:avLst/>
          </a:prstGeom>
          <a:noFill/>
          <a:ln w="9525">
            <a:noFill/>
            <a:miter lim="800000"/>
            <a:headEnd/>
            <a:tailEnd/>
          </a:ln>
        </p:spPr>
      </p:pic>
      <p:sp>
        <p:nvSpPr>
          <p:cNvPr id="10" name="TextBox 9"/>
          <p:cNvSpPr txBox="1"/>
          <p:nvPr/>
        </p:nvSpPr>
        <p:spPr>
          <a:xfrm>
            <a:off x="5105400" y="838200"/>
            <a:ext cx="3581400" cy="5570756"/>
          </a:xfrm>
          <a:prstGeom prst="rect">
            <a:avLst/>
          </a:prstGeom>
          <a:noFill/>
        </p:spPr>
        <p:txBody>
          <a:bodyPr wrap="square" rtlCol="0">
            <a:spAutoFit/>
          </a:bodyPr>
          <a:lstStyle/>
          <a:p>
            <a:pPr algn="just"/>
            <a:r>
              <a:rPr lang="en-GB" sz="2400" b="1" dirty="0" smtClean="0">
                <a:solidFill>
                  <a:srgbClr val="C00000"/>
                </a:solidFill>
                <a:latin typeface="Times New Roman" pitchFamily="18" charset="0"/>
                <a:cs typeface="Times New Roman" pitchFamily="18" charset="0"/>
              </a:rPr>
              <a:t>characteristics:</a:t>
            </a:r>
            <a:endParaRPr lang="en-IN" sz="2400" b="1" dirty="0" smtClean="0">
              <a:solidFill>
                <a:srgbClr val="C00000"/>
              </a:solidFill>
              <a:latin typeface="Times New Roman" pitchFamily="18" charset="0"/>
              <a:cs typeface="Times New Roman" pitchFamily="18" charset="0"/>
            </a:endParaRPr>
          </a:p>
          <a:p>
            <a:pPr marL="342900" lvl="0" indent="-342900" algn="just">
              <a:buFont typeface="+mj-lt"/>
              <a:buAutoNum type="arabicPeriod"/>
            </a:pPr>
            <a:r>
              <a:rPr lang="en-GB" sz="2400" dirty="0" smtClean="0">
                <a:solidFill>
                  <a:srgbClr val="00B050"/>
                </a:solidFill>
                <a:latin typeface="Times New Roman" pitchFamily="18" charset="0"/>
                <a:cs typeface="Times New Roman" pitchFamily="18" charset="0"/>
              </a:rPr>
              <a:t>Low oblique photograph covers relatively small area than high oblique photographs.</a:t>
            </a:r>
            <a:endParaRPr lang="en-IN" sz="2400" dirty="0" smtClean="0">
              <a:solidFill>
                <a:srgbClr val="00B050"/>
              </a:solidFill>
              <a:latin typeface="Times New Roman" pitchFamily="18" charset="0"/>
              <a:cs typeface="Times New Roman" pitchFamily="18" charset="0"/>
            </a:endParaRPr>
          </a:p>
          <a:p>
            <a:pPr marL="342900" lvl="0" indent="-342900" algn="just">
              <a:buFont typeface="+mj-lt"/>
              <a:buAutoNum type="arabicPeriod"/>
            </a:pPr>
            <a:r>
              <a:rPr lang="en-GB" sz="2400" dirty="0" smtClean="0">
                <a:solidFill>
                  <a:srgbClr val="002060"/>
                </a:solidFill>
                <a:latin typeface="Times New Roman" pitchFamily="18" charset="0"/>
                <a:cs typeface="Times New Roman" pitchFamily="18" charset="0"/>
              </a:rPr>
              <a:t>The ground area covered is trapezoid, but the photograph is square or rectangular. Hence scale is not applicable and direction (azimuth) also cannot be measured.</a:t>
            </a:r>
            <a:endParaRPr lang="en-IN" sz="2400" dirty="0" smtClean="0">
              <a:solidFill>
                <a:srgbClr val="002060"/>
              </a:solidFill>
              <a:latin typeface="Times New Roman" pitchFamily="18" charset="0"/>
              <a:cs typeface="Times New Roman" pitchFamily="18" charset="0"/>
            </a:endParaRPr>
          </a:p>
          <a:p>
            <a:pPr marL="342900" lvl="0" indent="-342900" algn="just">
              <a:buFont typeface="+mj-lt"/>
              <a:buAutoNum type="arabicPeriod"/>
            </a:pPr>
            <a:r>
              <a:rPr lang="en-GB" sz="2400" dirty="0" smtClean="0">
                <a:solidFill>
                  <a:srgbClr val="00B050"/>
                </a:solidFill>
                <a:latin typeface="Times New Roman" pitchFamily="18" charset="0"/>
                <a:cs typeface="Times New Roman" pitchFamily="18" charset="0"/>
              </a:rPr>
              <a:t>The relief is discernible but distorted.</a:t>
            </a:r>
            <a:endParaRPr lang="en-IN" sz="2400" dirty="0" smtClean="0">
              <a:solidFill>
                <a:srgbClr val="00B050"/>
              </a:solidFill>
              <a:latin typeface="Times New Roman" pitchFamily="18" charset="0"/>
              <a:cs typeface="Times New Roman" pitchFamily="18" charset="0"/>
            </a:endParaRPr>
          </a:p>
          <a:p>
            <a:pPr algn="just"/>
            <a:endParaRPr lang="en-IN" sz="2000" dirty="0">
              <a:latin typeface="Times New Roman" pitchFamily="18" charset="0"/>
              <a:cs typeface="Times New Roman" pitchFamily="18"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20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20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down)">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2000"/>
                                        <p:tgtEl>
                                          <p:spTgt spid="10">
                                            <p:txEl>
                                              <p:pRg st="0" end="0"/>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0">
                                            <p:txEl>
                                              <p:pRg st="1" end="1"/>
                                            </p:txEl>
                                          </p:spTgt>
                                        </p:tgtEl>
                                        <p:attrNameLst>
                                          <p:attrName>style.visibility</p:attrName>
                                        </p:attrNameLst>
                                      </p:cBhvr>
                                      <p:to>
                                        <p:strVal val="visible"/>
                                      </p:to>
                                    </p:set>
                                    <p:animEffect transition="in" filter="fade">
                                      <p:cBhvr>
                                        <p:cTn id="27" dur="2000"/>
                                        <p:tgtEl>
                                          <p:spTgt spid="10">
                                            <p:txEl>
                                              <p:pRg st="1" end="1"/>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0">
                                            <p:txEl>
                                              <p:pRg st="2" end="2"/>
                                            </p:txEl>
                                          </p:spTgt>
                                        </p:tgtEl>
                                        <p:attrNameLst>
                                          <p:attrName>style.visibility</p:attrName>
                                        </p:attrNameLst>
                                      </p:cBhvr>
                                      <p:to>
                                        <p:strVal val="visible"/>
                                      </p:to>
                                    </p:set>
                                    <p:animEffect transition="in" filter="fade">
                                      <p:cBhvr>
                                        <p:cTn id="32" dur="2000"/>
                                        <p:tgtEl>
                                          <p:spTgt spid="10">
                                            <p:txEl>
                                              <p:pRg st="2" end="2"/>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grpId="0" nodeType="clickEffect">
                                  <p:stCondLst>
                                    <p:cond delay="0"/>
                                  </p:stCondLst>
                                  <p:childTnLst>
                                    <p:set>
                                      <p:cBhvr>
                                        <p:cTn id="36" dur="1" fill="hold">
                                          <p:stCondLst>
                                            <p:cond delay="0"/>
                                          </p:stCondLst>
                                        </p:cTn>
                                        <p:tgtEl>
                                          <p:spTgt spid="10">
                                            <p:txEl>
                                              <p:pRg st="3" end="3"/>
                                            </p:txEl>
                                          </p:spTgt>
                                        </p:tgtEl>
                                        <p:attrNameLst>
                                          <p:attrName>style.visibility</p:attrName>
                                        </p:attrNameLst>
                                      </p:cBhvr>
                                      <p:to>
                                        <p:strVal val="visible"/>
                                      </p:to>
                                    </p:set>
                                    <p:animEffect transition="in" filter="fade">
                                      <p:cBhvr>
                                        <p:cTn id="37" dur="2000"/>
                                        <p:tgtEl>
                                          <p:spTgt spid="10">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10"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80288"/>
            <a:ext cx="8382000" cy="972312"/>
          </a:xfrm>
        </p:spPr>
        <p:txBody>
          <a:bodyPr>
            <a:noAutofit/>
          </a:bodyPr>
          <a:lstStyle/>
          <a:p>
            <a:pPr algn="just"/>
            <a:r>
              <a:rPr lang="en-GB" sz="1600" dirty="0" smtClean="0">
                <a:solidFill>
                  <a:srgbClr val="5E1ED0"/>
                </a:solidFill>
                <a:latin typeface="Times New Roman" pitchFamily="18" charset="0"/>
                <a:cs typeface="Times New Roman" pitchFamily="18" charset="0"/>
              </a:rPr>
              <a:t>Aerial photos can be distinguished depending on the position of camera axis with respect to the vertical and motion of the aircraft. Aerial photographs are divided into two major groups, vertical and </a:t>
            </a:r>
            <a:r>
              <a:rPr lang="en-GB" sz="1600" dirty="0" smtClean="0">
                <a:solidFill>
                  <a:srgbClr val="5E1ED0"/>
                </a:solidFill>
                <a:latin typeface="Times New Roman" pitchFamily="18" charset="0"/>
                <a:cs typeface="Times New Roman" pitchFamily="18" charset="0"/>
              </a:rPr>
              <a:t>oblique photos</a:t>
            </a:r>
            <a:r>
              <a:rPr lang="en-GB" sz="1600" dirty="0" smtClean="0">
                <a:solidFill>
                  <a:srgbClr val="5E1ED0"/>
                </a:solidFill>
                <a:latin typeface="Times New Roman" pitchFamily="18" charset="0"/>
                <a:cs typeface="Times New Roman" pitchFamily="18" charset="0"/>
              </a:rPr>
              <a:t>.</a:t>
            </a:r>
            <a:r>
              <a:rPr lang="en-IN" sz="1600" dirty="0" smtClean="0">
                <a:solidFill>
                  <a:srgbClr val="5E1ED0"/>
                </a:solidFill>
                <a:latin typeface="Times New Roman" pitchFamily="18" charset="0"/>
                <a:cs typeface="Times New Roman" pitchFamily="18" charset="0"/>
              </a:rPr>
              <a:t/>
            </a:r>
            <a:br>
              <a:rPr lang="en-IN" sz="1600" dirty="0" smtClean="0">
                <a:solidFill>
                  <a:srgbClr val="5E1ED0"/>
                </a:solidFill>
                <a:latin typeface="Times New Roman" pitchFamily="18" charset="0"/>
                <a:cs typeface="Times New Roman" pitchFamily="18" charset="0"/>
              </a:rPr>
            </a:br>
            <a:endParaRPr lang="en-IN" sz="1600" dirty="0">
              <a:solidFill>
                <a:srgbClr val="5E1ED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381000" y="1447800"/>
            <a:ext cx="4114800" cy="3200400"/>
          </a:xfrm>
        </p:spPr>
        <p:txBody>
          <a:bodyPr>
            <a:noAutofit/>
          </a:bodyPr>
          <a:lstStyle/>
          <a:p>
            <a:pPr algn="just">
              <a:buNone/>
            </a:pPr>
            <a:r>
              <a:rPr lang="en-IN" sz="1600" b="1" dirty="0" smtClean="0">
                <a:latin typeface="Times New Roman" pitchFamily="18" charset="0"/>
                <a:cs typeface="Times New Roman" pitchFamily="18" charset="0"/>
              </a:rPr>
              <a:t>ii) </a:t>
            </a:r>
            <a:r>
              <a:rPr lang="en-IN" sz="1600" b="1" dirty="0" smtClean="0">
                <a:solidFill>
                  <a:srgbClr val="C00000"/>
                </a:solidFill>
                <a:latin typeface="Times New Roman" pitchFamily="18" charset="0"/>
                <a:cs typeface="Times New Roman" pitchFamily="18" charset="0"/>
              </a:rPr>
              <a:t>Vertical photos:</a:t>
            </a:r>
            <a:r>
              <a:rPr lang="en-IN" sz="1600" dirty="0" smtClean="0">
                <a:latin typeface="Times New Roman" pitchFamily="18" charset="0"/>
                <a:cs typeface="Times New Roman" pitchFamily="18" charset="0"/>
              </a:rPr>
              <a:t> </a:t>
            </a:r>
            <a:r>
              <a:rPr lang="en-IN" sz="1600" dirty="0" smtClean="0">
                <a:solidFill>
                  <a:srgbClr val="00B050"/>
                </a:solidFill>
                <a:latin typeface="Times New Roman" pitchFamily="18" charset="0"/>
                <a:cs typeface="Times New Roman" pitchFamily="18" charset="0"/>
              </a:rPr>
              <a:t>The optical axis of the camera or camera axis is directed vertically as straight down as possible </a:t>
            </a:r>
            <a:r>
              <a:rPr lang="en-IN" sz="1600" dirty="0" smtClean="0">
                <a:solidFill>
                  <a:srgbClr val="00B050"/>
                </a:solidFill>
                <a:latin typeface="Times New Roman" pitchFamily="18" charset="0"/>
                <a:cs typeface="Times New Roman" pitchFamily="18" charset="0"/>
              </a:rPr>
              <a:t>.</a:t>
            </a:r>
          </a:p>
          <a:p>
            <a:pPr algn="just">
              <a:buNone/>
            </a:pPr>
            <a:r>
              <a:rPr lang="en-IN" sz="1600" dirty="0" smtClean="0">
                <a:solidFill>
                  <a:srgbClr val="002060"/>
                </a:solidFill>
                <a:latin typeface="Times New Roman" pitchFamily="18" charset="0"/>
                <a:cs typeface="Times New Roman" pitchFamily="18" charset="0"/>
              </a:rPr>
              <a:t> </a:t>
            </a:r>
            <a:r>
              <a:rPr lang="en-IN" sz="1600" dirty="0" smtClean="0">
                <a:solidFill>
                  <a:srgbClr val="002060"/>
                </a:solidFill>
                <a:latin typeface="Times New Roman" pitchFamily="18" charset="0"/>
                <a:cs typeface="Times New Roman" pitchFamily="18" charset="0"/>
              </a:rPr>
              <a:t>The nadir and central point of the photograph are coincident. </a:t>
            </a:r>
            <a:endParaRPr lang="en-IN" sz="1600" dirty="0" smtClean="0">
              <a:solidFill>
                <a:srgbClr val="002060"/>
              </a:solidFill>
              <a:latin typeface="Times New Roman" pitchFamily="18" charset="0"/>
              <a:cs typeface="Times New Roman" pitchFamily="18" charset="0"/>
            </a:endParaRPr>
          </a:p>
          <a:p>
            <a:pPr algn="just">
              <a:buNone/>
            </a:pPr>
            <a:r>
              <a:rPr lang="en-IN" sz="1600" dirty="0" smtClean="0">
                <a:solidFill>
                  <a:srgbClr val="00B050"/>
                </a:solidFill>
                <a:latin typeface="Times New Roman" pitchFamily="18" charset="0"/>
                <a:cs typeface="Times New Roman" pitchFamily="18" charset="0"/>
              </a:rPr>
              <a:t>But </a:t>
            </a:r>
            <a:r>
              <a:rPr lang="en-IN" sz="1600" dirty="0" smtClean="0">
                <a:solidFill>
                  <a:srgbClr val="00B050"/>
                </a:solidFill>
                <a:latin typeface="Times New Roman" pitchFamily="18" charset="0"/>
                <a:cs typeface="Times New Roman" pitchFamily="18" charset="0"/>
              </a:rPr>
              <a:t>in real a truly vertical aerial photograph is rarely obtainable because of unavoidable angular rotation or tilts of aircraft</a:t>
            </a:r>
            <a:r>
              <a:rPr lang="en-IN" sz="1600" dirty="0" smtClean="0">
                <a:solidFill>
                  <a:srgbClr val="00B050"/>
                </a:solidFill>
                <a:latin typeface="Times New Roman" pitchFamily="18" charset="0"/>
                <a:cs typeface="Times New Roman" pitchFamily="18" charset="0"/>
              </a:rPr>
              <a:t>.</a:t>
            </a:r>
          </a:p>
          <a:p>
            <a:pPr algn="just">
              <a:buNone/>
            </a:pPr>
            <a:r>
              <a:rPr lang="en-IN" sz="1600" dirty="0" smtClean="0">
                <a:latin typeface="Times New Roman" pitchFamily="18" charset="0"/>
                <a:cs typeface="Times New Roman" pitchFamily="18" charset="0"/>
              </a:rPr>
              <a:t> </a:t>
            </a:r>
            <a:r>
              <a:rPr lang="en-IN" sz="1600" dirty="0" smtClean="0">
                <a:solidFill>
                  <a:srgbClr val="002060"/>
                </a:solidFill>
                <a:latin typeface="Times New Roman" pitchFamily="18" charset="0"/>
                <a:cs typeface="Times New Roman" pitchFamily="18" charset="0"/>
              </a:rPr>
              <a:t>The allowable tolerance is usually +3</a:t>
            </a:r>
            <a:r>
              <a:rPr lang="en-IN" sz="1600" baseline="30000" dirty="0" smtClean="0">
                <a:solidFill>
                  <a:srgbClr val="002060"/>
                </a:solidFill>
                <a:latin typeface="Times New Roman" pitchFamily="18" charset="0"/>
                <a:cs typeface="Times New Roman" pitchFamily="18" charset="0"/>
              </a:rPr>
              <a:t>o</a:t>
            </a:r>
            <a:r>
              <a:rPr lang="en-IN" sz="1600" dirty="0" smtClean="0">
                <a:solidFill>
                  <a:srgbClr val="002060"/>
                </a:solidFill>
                <a:latin typeface="Times New Roman" pitchFamily="18" charset="0"/>
                <a:cs typeface="Times New Roman" pitchFamily="18" charset="0"/>
              </a:rPr>
              <a:t> from the perpendicular (plumb) line to the camera axis. </a:t>
            </a:r>
            <a:endParaRPr lang="en-IN" sz="1600" dirty="0" smtClean="0">
              <a:solidFill>
                <a:srgbClr val="002060"/>
              </a:solidFill>
              <a:latin typeface="Times New Roman" pitchFamily="18" charset="0"/>
              <a:cs typeface="Times New Roman" pitchFamily="18" charset="0"/>
            </a:endParaRPr>
          </a:p>
          <a:p>
            <a:pPr algn="just">
              <a:buNone/>
            </a:pPr>
            <a:r>
              <a:rPr lang="en-IN" sz="1600" dirty="0" smtClean="0">
                <a:solidFill>
                  <a:srgbClr val="00B050"/>
                </a:solidFill>
                <a:latin typeface="Times New Roman" pitchFamily="18" charset="0"/>
                <a:cs typeface="Times New Roman" pitchFamily="18" charset="0"/>
              </a:rPr>
              <a:t>Vertical </a:t>
            </a:r>
            <a:r>
              <a:rPr lang="en-IN" sz="1600" dirty="0" smtClean="0">
                <a:solidFill>
                  <a:srgbClr val="00B050"/>
                </a:solidFill>
                <a:latin typeface="Times New Roman" pitchFamily="18" charset="0"/>
                <a:cs typeface="Times New Roman" pitchFamily="18" charset="0"/>
              </a:rPr>
              <a:t>photographs are taken for most common use in remote sensing and mapping purposes.</a:t>
            </a:r>
            <a:endParaRPr lang="en-IN" sz="1600" dirty="0">
              <a:solidFill>
                <a:srgbClr val="00B050"/>
              </a:solidFill>
              <a:latin typeface="Times New Roman" pitchFamily="18" charset="0"/>
              <a:cs typeface="Times New Roman" pitchFamily="18" charset="0"/>
            </a:endParaRPr>
          </a:p>
        </p:txBody>
      </p:sp>
      <p:sp>
        <p:nvSpPr>
          <p:cNvPr id="4" name="Content Placeholder 3"/>
          <p:cNvSpPr>
            <a:spLocks noGrp="1"/>
          </p:cNvSpPr>
          <p:nvPr>
            <p:ph sz="half" idx="2"/>
          </p:nvPr>
        </p:nvSpPr>
        <p:spPr>
          <a:xfrm>
            <a:off x="4572000" y="1447800"/>
            <a:ext cx="4114800" cy="3276600"/>
          </a:xfrm>
        </p:spPr>
        <p:txBody>
          <a:bodyPr>
            <a:normAutofit fontScale="62500" lnSpcReduction="20000"/>
          </a:bodyPr>
          <a:lstStyle/>
          <a:p>
            <a:pPr algn="just">
              <a:buNone/>
            </a:pPr>
            <a:r>
              <a:rPr lang="en-GB" b="1" dirty="0" smtClean="0">
                <a:solidFill>
                  <a:srgbClr val="C00000"/>
                </a:solidFill>
              </a:rPr>
              <a:t>characteristics</a:t>
            </a:r>
            <a:r>
              <a:rPr lang="en-GB" b="1" dirty="0" smtClean="0">
                <a:solidFill>
                  <a:srgbClr val="C00000"/>
                </a:solidFill>
              </a:rPr>
              <a:t>:</a:t>
            </a:r>
            <a:endParaRPr lang="en-IN" b="1" dirty="0" smtClean="0">
              <a:solidFill>
                <a:srgbClr val="C00000"/>
              </a:solidFill>
            </a:endParaRPr>
          </a:p>
          <a:p>
            <a:pPr algn="just">
              <a:buNone/>
            </a:pPr>
            <a:r>
              <a:rPr lang="en-GB" dirty="0" smtClean="0">
                <a:solidFill>
                  <a:srgbClr val="00B050"/>
                </a:solidFill>
              </a:rPr>
              <a:t>(1) </a:t>
            </a:r>
            <a:r>
              <a:rPr lang="en-GB" dirty="0" smtClean="0"/>
              <a:t> </a:t>
            </a:r>
            <a:r>
              <a:rPr lang="en-GB" dirty="0" smtClean="0">
                <a:solidFill>
                  <a:srgbClr val="00B050"/>
                </a:solidFill>
              </a:rPr>
              <a:t>The camera axis is perpendicular to the surface of the earth.</a:t>
            </a:r>
            <a:endParaRPr lang="en-IN" dirty="0" smtClean="0">
              <a:solidFill>
                <a:srgbClr val="00B050"/>
              </a:solidFill>
            </a:endParaRPr>
          </a:p>
          <a:p>
            <a:pPr algn="just">
              <a:buNone/>
            </a:pPr>
            <a:r>
              <a:rPr lang="en-GB" dirty="0" smtClean="0">
                <a:solidFill>
                  <a:srgbClr val="002060"/>
                </a:solidFill>
              </a:rPr>
              <a:t>(2)  It covers relatively small area than oblique photographs.</a:t>
            </a:r>
            <a:endParaRPr lang="en-IN" dirty="0" smtClean="0">
              <a:solidFill>
                <a:srgbClr val="002060"/>
              </a:solidFill>
            </a:endParaRPr>
          </a:p>
          <a:p>
            <a:pPr algn="just">
              <a:buNone/>
            </a:pPr>
            <a:r>
              <a:rPr lang="en-GB" dirty="0" smtClean="0">
                <a:solidFill>
                  <a:srgbClr val="00B050"/>
                </a:solidFill>
              </a:rPr>
              <a:t>(3)  The shape of the ground covered on a single vertical photo closely approximates a square or rectangle.</a:t>
            </a:r>
            <a:endParaRPr lang="en-IN" dirty="0" smtClean="0">
              <a:solidFill>
                <a:srgbClr val="00B050"/>
              </a:solidFill>
            </a:endParaRPr>
          </a:p>
          <a:p>
            <a:pPr algn="just">
              <a:buNone/>
            </a:pPr>
            <a:r>
              <a:rPr lang="en-GB" dirty="0" smtClean="0">
                <a:solidFill>
                  <a:srgbClr val="002060"/>
                </a:solidFill>
              </a:rPr>
              <a:t>(4)  Being a view from above, it gives an unfamiliar view of the ground.</a:t>
            </a:r>
            <a:endParaRPr lang="en-IN" dirty="0" smtClean="0">
              <a:solidFill>
                <a:srgbClr val="002060"/>
              </a:solidFill>
            </a:endParaRPr>
          </a:p>
          <a:p>
            <a:pPr algn="just">
              <a:buNone/>
            </a:pPr>
            <a:r>
              <a:rPr lang="en-GB" dirty="0" smtClean="0">
                <a:solidFill>
                  <a:srgbClr val="00B050"/>
                </a:solidFill>
              </a:rPr>
              <a:t>(5)  Distance and directions may approach the accuracy of maps if taken over flat terrain.</a:t>
            </a:r>
            <a:endParaRPr lang="en-IN" dirty="0" smtClean="0">
              <a:solidFill>
                <a:srgbClr val="00B050"/>
              </a:solidFill>
            </a:endParaRPr>
          </a:p>
          <a:p>
            <a:pPr algn="just">
              <a:buNone/>
            </a:pPr>
            <a:r>
              <a:rPr lang="en-GB" dirty="0" smtClean="0">
                <a:solidFill>
                  <a:srgbClr val="002060"/>
                </a:solidFill>
              </a:rPr>
              <a:t>(6)  Relief is not readily apparent.</a:t>
            </a:r>
            <a:endParaRPr lang="en-IN" dirty="0" smtClean="0">
              <a:solidFill>
                <a:srgbClr val="002060"/>
              </a:solidFill>
            </a:endParaRPr>
          </a:p>
          <a:p>
            <a:pPr algn="just"/>
            <a:endParaRPr lang="en-IN" dirty="0"/>
          </a:p>
        </p:txBody>
      </p:sp>
      <p:pic>
        <p:nvPicPr>
          <p:cNvPr id="5" name="Picture 4" descr="Fig. 7.1. Schematic diagram of taking a vertical photograph"/>
          <p:cNvPicPr/>
          <p:nvPr/>
        </p:nvPicPr>
        <p:blipFill>
          <a:blip r:embed="rId2" cstate="print">
            <a:extLst>
              <a:ext uri="{28A0092B-C50C-407E-A947-70E740481C1C}">
                <a14:useLocalDpi xmlns:lc="http://schemas.openxmlformats.org/drawingml/2006/lockedCanvas" xmlns:pic="http://schemas.openxmlformats.org/drawingml/2006/picture"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v="urn:schemas-microsoft-com:vml" xmlns:wp14="http://schemas.microsoft.com/office/word/2010/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ps="http://schemas.microsoft.com/office/word/2010/wordprocessingShape" xmlns:a14="http://schemas.microsoft.com/office/drawing/2010/main" xmlns:wne="http://schemas.microsoft.com/office/word/2006/wordml" xmlns:wp="http://schemas.openxmlformats.org/drawingml/2006/wordprocessingDrawing" xmlns:m="http://schemas.openxmlformats.org/officeDocument/2006/math" xmlns:ve="http://schemas.openxmlformats.org/markup-compatibility/2006" val="0"/>
              </a:ext>
            </a:extLst>
          </a:blip>
          <a:srcRect/>
          <a:stretch>
            <a:fillRect/>
          </a:stretch>
        </p:blipFill>
        <p:spPr bwMode="auto">
          <a:xfrm>
            <a:off x="4724400" y="4572000"/>
            <a:ext cx="3048000" cy="1951355"/>
          </a:xfrm>
          <a:prstGeom prst="rect">
            <a:avLst/>
          </a:prstGeom>
          <a:noFill/>
          <a:ln>
            <a:noFill/>
          </a:ln>
        </p:spPr>
      </p:pic>
      <p:sp>
        <p:nvSpPr>
          <p:cNvPr id="6" name="Rectangle 5"/>
          <p:cNvSpPr/>
          <p:nvPr/>
        </p:nvSpPr>
        <p:spPr>
          <a:xfrm>
            <a:off x="4267200" y="6581001"/>
            <a:ext cx="4572000" cy="276999"/>
          </a:xfrm>
          <a:prstGeom prst="rect">
            <a:avLst/>
          </a:prstGeom>
        </p:spPr>
        <p:txBody>
          <a:bodyPr>
            <a:spAutoFit/>
          </a:bodyPr>
          <a:lstStyle/>
          <a:p>
            <a:r>
              <a:rPr lang="en-GB" sz="1200" b="1" dirty="0" smtClean="0">
                <a:solidFill>
                  <a:srgbClr val="FF0000"/>
                </a:solidFill>
              </a:rPr>
              <a:t>Schematic diagram of taking a vertical photograph</a:t>
            </a:r>
            <a:endParaRPr lang="en-IN" sz="1200" b="1" dirty="0">
              <a:solidFill>
                <a:srgbClr val="FF0000"/>
              </a:solidFill>
            </a:endParaRPr>
          </a:p>
        </p:txBody>
      </p:sp>
      <p:sp>
        <p:nvSpPr>
          <p:cNvPr id="7" name="TextBox 6"/>
          <p:cNvSpPr txBox="1"/>
          <p:nvPr/>
        </p:nvSpPr>
        <p:spPr>
          <a:xfrm>
            <a:off x="8104741" y="457200"/>
            <a:ext cx="1039259" cy="369332"/>
          </a:xfrm>
          <a:prstGeom prst="rect">
            <a:avLst/>
          </a:prstGeom>
          <a:noFill/>
        </p:spPr>
        <p:txBody>
          <a:bodyPr wrap="none" rtlCol="0">
            <a:spAutoFit/>
          </a:bodyPr>
          <a:lstStyle/>
          <a:p>
            <a:r>
              <a:rPr lang="en-IN" dirty="0" smtClean="0"/>
              <a:t>Contd....</a:t>
            </a:r>
            <a:endParaRPr lang="en-I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5"/>
                                        </p:tgtEl>
                                        <p:attrNameLst>
                                          <p:attrName>style.visibility</p:attrName>
                                        </p:attrNameLst>
                                      </p:cBhvr>
                                      <p:to>
                                        <p:strVal val="visible"/>
                                      </p:to>
                                    </p:set>
                                    <p:anim calcmode="lin" valueType="num">
                                      <p:cBhvr additive="base">
                                        <p:cTn id="43" dur="500" fill="hold"/>
                                        <p:tgtEl>
                                          <p:spTgt spid="5"/>
                                        </p:tgtEl>
                                        <p:attrNameLst>
                                          <p:attrName>ppt_x</p:attrName>
                                        </p:attrNameLst>
                                      </p:cBhvr>
                                      <p:tavLst>
                                        <p:tav tm="0">
                                          <p:val>
                                            <p:strVal val="#ppt_x"/>
                                          </p:val>
                                        </p:tav>
                                        <p:tav tm="100000">
                                          <p:val>
                                            <p:strVal val="#ppt_x"/>
                                          </p:val>
                                        </p:tav>
                                      </p:tavLst>
                                    </p:anim>
                                    <p:anim calcmode="lin" valueType="num">
                                      <p:cBhvr additive="base">
                                        <p:cTn id="4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2" presetClass="entr" presetSubtype="4" fill="hold" grpId="0" nodeType="clickEffect">
                                  <p:stCondLst>
                                    <p:cond delay="0"/>
                                  </p:stCondLst>
                                  <p:childTnLst>
                                    <p:set>
                                      <p:cBhvr>
                                        <p:cTn id="48" dur="1" fill="hold">
                                          <p:stCondLst>
                                            <p:cond delay="0"/>
                                          </p:stCondLst>
                                        </p:cTn>
                                        <p:tgtEl>
                                          <p:spTgt spid="4">
                                            <p:txEl>
                                              <p:pRg st="0" end="0"/>
                                            </p:txEl>
                                          </p:spTgt>
                                        </p:tgtEl>
                                        <p:attrNameLst>
                                          <p:attrName>style.visibility</p:attrName>
                                        </p:attrNameLst>
                                      </p:cBhvr>
                                      <p:to>
                                        <p:strVal val="visible"/>
                                      </p:to>
                                    </p:set>
                                    <p:animEffect transition="in" filter="wipe(down)">
                                      <p:cBhvr>
                                        <p:cTn id="49" dur="500"/>
                                        <p:tgtEl>
                                          <p:spTgt spid="4">
                                            <p:txEl>
                                              <p:pRg st="0" end="0"/>
                                            </p:txEl>
                                          </p:spTgt>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4">
                                            <p:txEl>
                                              <p:pRg st="1" end="1"/>
                                            </p:txEl>
                                          </p:spTgt>
                                        </p:tgtEl>
                                        <p:attrNameLst>
                                          <p:attrName>style.visibility</p:attrName>
                                        </p:attrNameLst>
                                      </p:cBhvr>
                                      <p:to>
                                        <p:strVal val="visible"/>
                                      </p:to>
                                    </p:set>
                                    <p:animEffect transition="in" filter="wipe(down)">
                                      <p:cBhvr>
                                        <p:cTn id="54" dur="500"/>
                                        <p:tgtEl>
                                          <p:spTgt spid="4">
                                            <p:txEl>
                                              <p:pRg st="1" end="1"/>
                                            </p:txEl>
                                          </p:spTgt>
                                        </p:tgtEl>
                                      </p:cBhvr>
                                    </p:animEffect>
                                  </p:childTnLst>
                                </p:cTn>
                              </p:par>
                            </p:childTnLst>
                          </p:cTn>
                        </p:par>
                      </p:childTnLst>
                    </p:cTn>
                  </p:par>
                  <p:par>
                    <p:cTn id="55" fill="hold">
                      <p:stCondLst>
                        <p:cond delay="indefinite"/>
                      </p:stCondLst>
                      <p:childTnLst>
                        <p:par>
                          <p:cTn id="56" fill="hold">
                            <p:stCondLst>
                              <p:cond delay="0"/>
                            </p:stCondLst>
                            <p:childTnLst>
                              <p:par>
                                <p:cTn id="57" presetID="22" presetClass="entr" presetSubtype="4" fill="hold" grpId="0" nodeType="clickEffect">
                                  <p:stCondLst>
                                    <p:cond delay="0"/>
                                  </p:stCondLst>
                                  <p:childTnLst>
                                    <p:set>
                                      <p:cBhvr>
                                        <p:cTn id="58" dur="1" fill="hold">
                                          <p:stCondLst>
                                            <p:cond delay="0"/>
                                          </p:stCondLst>
                                        </p:cTn>
                                        <p:tgtEl>
                                          <p:spTgt spid="4">
                                            <p:txEl>
                                              <p:pRg st="2" end="2"/>
                                            </p:txEl>
                                          </p:spTgt>
                                        </p:tgtEl>
                                        <p:attrNameLst>
                                          <p:attrName>style.visibility</p:attrName>
                                        </p:attrNameLst>
                                      </p:cBhvr>
                                      <p:to>
                                        <p:strVal val="visible"/>
                                      </p:to>
                                    </p:set>
                                    <p:animEffect transition="in" filter="wipe(down)">
                                      <p:cBhvr>
                                        <p:cTn id="59" dur="500"/>
                                        <p:tgtEl>
                                          <p:spTgt spid="4">
                                            <p:txEl>
                                              <p:pRg st="2" end="2"/>
                                            </p:txEl>
                                          </p:spTgt>
                                        </p:tgtEl>
                                      </p:cBhvr>
                                    </p:animEffect>
                                  </p:childTnLst>
                                </p:cTn>
                              </p:par>
                            </p:childTnLst>
                          </p:cTn>
                        </p:par>
                      </p:childTnLst>
                    </p:cTn>
                  </p:par>
                  <p:par>
                    <p:cTn id="60" fill="hold">
                      <p:stCondLst>
                        <p:cond delay="indefinite"/>
                      </p:stCondLst>
                      <p:childTnLst>
                        <p:par>
                          <p:cTn id="61" fill="hold">
                            <p:stCondLst>
                              <p:cond delay="0"/>
                            </p:stCondLst>
                            <p:childTnLst>
                              <p:par>
                                <p:cTn id="62" presetID="22" presetClass="entr" presetSubtype="4" fill="hold" grpId="0" nodeType="clickEffect">
                                  <p:stCondLst>
                                    <p:cond delay="0"/>
                                  </p:stCondLst>
                                  <p:childTnLst>
                                    <p:set>
                                      <p:cBhvr>
                                        <p:cTn id="63" dur="1" fill="hold">
                                          <p:stCondLst>
                                            <p:cond delay="0"/>
                                          </p:stCondLst>
                                        </p:cTn>
                                        <p:tgtEl>
                                          <p:spTgt spid="4">
                                            <p:txEl>
                                              <p:pRg st="3" end="3"/>
                                            </p:txEl>
                                          </p:spTgt>
                                        </p:tgtEl>
                                        <p:attrNameLst>
                                          <p:attrName>style.visibility</p:attrName>
                                        </p:attrNameLst>
                                      </p:cBhvr>
                                      <p:to>
                                        <p:strVal val="visible"/>
                                      </p:to>
                                    </p:set>
                                    <p:animEffect transition="in" filter="wipe(down)">
                                      <p:cBhvr>
                                        <p:cTn id="64" dur="500"/>
                                        <p:tgtEl>
                                          <p:spTgt spid="4">
                                            <p:txEl>
                                              <p:pRg st="3" end="3"/>
                                            </p:txEl>
                                          </p:spTgt>
                                        </p:tgtEl>
                                      </p:cBhvr>
                                    </p:animEffect>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grpId="0" nodeType="clickEffect">
                                  <p:stCondLst>
                                    <p:cond delay="0"/>
                                  </p:stCondLst>
                                  <p:childTnLst>
                                    <p:set>
                                      <p:cBhvr>
                                        <p:cTn id="68" dur="1" fill="hold">
                                          <p:stCondLst>
                                            <p:cond delay="0"/>
                                          </p:stCondLst>
                                        </p:cTn>
                                        <p:tgtEl>
                                          <p:spTgt spid="4">
                                            <p:txEl>
                                              <p:pRg st="4" end="4"/>
                                            </p:txEl>
                                          </p:spTgt>
                                        </p:tgtEl>
                                        <p:attrNameLst>
                                          <p:attrName>style.visibility</p:attrName>
                                        </p:attrNameLst>
                                      </p:cBhvr>
                                      <p:to>
                                        <p:strVal val="visible"/>
                                      </p:to>
                                    </p:set>
                                    <p:animEffect transition="in" filter="wipe(down)">
                                      <p:cBhvr>
                                        <p:cTn id="69" dur="500"/>
                                        <p:tgtEl>
                                          <p:spTgt spid="4">
                                            <p:txEl>
                                              <p:pRg st="4" end="4"/>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4">
                                            <p:txEl>
                                              <p:pRg st="5" end="5"/>
                                            </p:txEl>
                                          </p:spTgt>
                                        </p:tgtEl>
                                        <p:attrNameLst>
                                          <p:attrName>style.visibility</p:attrName>
                                        </p:attrNameLst>
                                      </p:cBhvr>
                                      <p:to>
                                        <p:strVal val="visible"/>
                                      </p:to>
                                    </p:set>
                                    <p:animEffect transition="in" filter="wipe(down)">
                                      <p:cBhvr>
                                        <p:cTn id="74" dur="500"/>
                                        <p:tgtEl>
                                          <p:spTgt spid="4">
                                            <p:txEl>
                                              <p:pRg st="5" end="5"/>
                                            </p:txEl>
                                          </p:spTgt>
                                        </p:tgtEl>
                                      </p:cBhvr>
                                    </p:animEffect>
                                  </p:childTnLst>
                                </p:cTn>
                              </p:par>
                            </p:childTnLst>
                          </p:cTn>
                        </p:par>
                      </p:childTnLst>
                    </p:cTn>
                  </p:par>
                  <p:par>
                    <p:cTn id="75" fill="hold">
                      <p:stCondLst>
                        <p:cond delay="indefinite"/>
                      </p:stCondLst>
                      <p:childTnLst>
                        <p:par>
                          <p:cTn id="76" fill="hold">
                            <p:stCondLst>
                              <p:cond delay="0"/>
                            </p:stCondLst>
                            <p:childTnLst>
                              <p:par>
                                <p:cTn id="77" presetID="22" presetClass="entr" presetSubtype="4" fill="hold" grpId="0" nodeType="clickEffect">
                                  <p:stCondLst>
                                    <p:cond delay="0"/>
                                  </p:stCondLst>
                                  <p:childTnLst>
                                    <p:set>
                                      <p:cBhvr>
                                        <p:cTn id="78" dur="1" fill="hold">
                                          <p:stCondLst>
                                            <p:cond delay="0"/>
                                          </p:stCondLst>
                                        </p:cTn>
                                        <p:tgtEl>
                                          <p:spTgt spid="4">
                                            <p:txEl>
                                              <p:pRg st="6" end="6"/>
                                            </p:txEl>
                                          </p:spTgt>
                                        </p:tgtEl>
                                        <p:attrNameLst>
                                          <p:attrName>style.visibility</p:attrName>
                                        </p:attrNameLst>
                                      </p:cBhvr>
                                      <p:to>
                                        <p:strVal val="visible"/>
                                      </p:to>
                                    </p:set>
                                    <p:animEffect transition="in" filter="wipe(down)">
                                      <p:cBhvr>
                                        <p:cTn id="79" dur="500"/>
                                        <p:tgtEl>
                                          <p:spTgt spid="4">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P spid="4"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2800" b="1" dirty="0" smtClean="0">
                <a:solidFill>
                  <a:srgbClr val="5E1ED0"/>
                </a:solidFill>
                <a:latin typeface="Times New Roman" pitchFamily="18" charset="0"/>
                <a:cs typeface="Times New Roman" pitchFamily="18" charset="0"/>
              </a:rPr>
              <a:t>Characteristics of Photographic Lenses</a:t>
            </a:r>
            <a:r>
              <a:rPr lang="en-IN" sz="2800" dirty="0" smtClean="0">
                <a:solidFill>
                  <a:srgbClr val="5E1ED0"/>
                </a:solidFill>
                <a:latin typeface="Times New Roman" pitchFamily="18" charset="0"/>
                <a:cs typeface="Times New Roman" pitchFamily="18" charset="0"/>
              </a:rPr>
              <a:t/>
            </a:r>
            <a:br>
              <a:rPr lang="en-IN" sz="2800" dirty="0" smtClean="0">
                <a:solidFill>
                  <a:srgbClr val="5E1ED0"/>
                </a:solidFill>
                <a:latin typeface="Times New Roman" pitchFamily="18" charset="0"/>
                <a:cs typeface="Times New Roman" pitchFamily="18" charset="0"/>
              </a:rPr>
            </a:br>
            <a:endParaRPr lang="en-IN" sz="2800" dirty="0">
              <a:solidFill>
                <a:srgbClr val="5E1ED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920085"/>
            <a:ext cx="8077200" cy="4434840"/>
          </a:xfrm>
        </p:spPr>
        <p:txBody>
          <a:bodyPr>
            <a:normAutofit lnSpcReduction="10000"/>
          </a:bodyPr>
          <a:lstStyle/>
          <a:p>
            <a:pPr marL="514350" lvl="0" indent="-514350" algn="just">
              <a:buFont typeface="+mj-lt"/>
              <a:buAutoNum type="arabicPeriod"/>
            </a:pPr>
            <a:r>
              <a:rPr lang="en-IN" dirty="0" smtClean="0">
                <a:solidFill>
                  <a:srgbClr val="C00000"/>
                </a:solidFill>
              </a:rPr>
              <a:t>The </a:t>
            </a:r>
            <a:r>
              <a:rPr lang="en-IN" dirty="0" smtClean="0">
                <a:solidFill>
                  <a:srgbClr val="C00000"/>
                </a:solidFill>
              </a:rPr>
              <a:t>lens must admit enough light to make a normal exposure under prevailing light </a:t>
            </a:r>
            <a:r>
              <a:rPr lang="en-IN" dirty="0" smtClean="0">
                <a:solidFill>
                  <a:srgbClr val="C00000"/>
                </a:solidFill>
              </a:rPr>
              <a:t>conditions.</a:t>
            </a:r>
          </a:p>
          <a:p>
            <a:pPr marL="514350" lvl="0" indent="-514350" algn="just">
              <a:buFont typeface="+mj-lt"/>
              <a:buAutoNum type="arabicPeriod"/>
            </a:pPr>
            <a:r>
              <a:rPr lang="en-IN" dirty="0" smtClean="0">
                <a:solidFill>
                  <a:srgbClr val="00B050"/>
                </a:solidFill>
              </a:rPr>
              <a:t>It </a:t>
            </a:r>
            <a:r>
              <a:rPr lang="en-IN" dirty="0" smtClean="0">
                <a:solidFill>
                  <a:srgbClr val="00B050"/>
                </a:solidFill>
              </a:rPr>
              <a:t>should be cover reasonable large </a:t>
            </a:r>
            <a:r>
              <a:rPr lang="en-IN" dirty="0" smtClean="0">
                <a:solidFill>
                  <a:srgbClr val="00B050"/>
                </a:solidFill>
              </a:rPr>
              <a:t>field.</a:t>
            </a:r>
          </a:p>
          <a:p>
            <a:pPr marL="514350" lvl="0" indent="-514350" algn="just">
              <a:buFont typeface="+mj-lt"/>
              <a:buAutoNum type="arabicPeriod"/>
            </a:pPr>
            <a:r>
              <a:rPr lang="en-IN" dirty="0" smtClean="0">
                <a:solidFill>
                  <a:srgbClr val="C00000"/>
                </a:solidFill>
              </a:rPr>
              <a:t>It </a:t>
            </a:r>
            <a:r>
              <a:rPr lang="en-IN" dirty="0" smtClean="0">
                <a:solidFill>
                  <a:srgbClr val="C00000"/>
                </a:solidFill>
              </a:rPr>
              <a:t>must be accurately and securely made up in its </a:t>
            </a:r>
            <a:r>
              <a:rPr lang="en-IN" dirty="0" smtClean="0">
                <a:solidFill>
                  <a:srgbClr val="C00000"/>
                </a:solidFill>
              </a:rPr>
              <a:t>barrel.</a:t>
            </a:r>
          </a:p>
          <a:p>
            <a:pPr marL="514350" lvl="0" indent="-514350" algn="just">
              <a:buFont typeface="+mj-lt"/>
              <a:buAutoNum type="arabicPeriod"/>
            </a:pPr>
            <a:r>
              <a:rPr lang="en-IN" dirty="0" smtClean="0">
                <a:solidFill>
                  <a:srgbClr val="00B050"/>
                </a:solidFill>
              </a:rPr>
              <a:t>It </a:t>
            </a:r>
            <a:r>
              <a:rPr lang="en-IN" dirty="0" smtClean="0">
                <a:solidFill>
                  <a:srgbClr val="00B050"/>
                </a:solidFill>
              </a:rPr>
              <a:t>must give sharp definition throughout its field</a:t>
            </a:r>
            <a:r>
              <a:rPr lang="en-IN" dirty="0" smtClean="0">
                <a:solidFill>
                  <a:srgbClr val="00B050"/>
                </a:solidFill>
              </a:rPr>
              <a:t>.</a:t>
            </a:r>
          </a:p>
          <a:p>
            <a:pPr marL="514350" lvl="0" indent="-514350" algn="just">
              <a:buFont typeface="+mj-lt"/>
              <a:buAutoNum type="arabicPeriod"/>
            </a:pPr>
            <a:r>
              <a:rPr lang="en-IN" dirty="0" smtClean="0">
                <a:solidFill>
                  <a:srgbClr val="C00000"/>
                </a:solidFill>
              </a:rPr>
              <a:t> </a:t>
            </a:r>
            <a:r>
              <a:rPr lang="en-IN" dirty="0" smtClean="0">
                <a:solidFill>
                  <a:srgbClr val="C00000"/>
                </a:solidFill>
              </a:rPr>
              <a:t>It must be highly corrected for distortions and aberration which the lenses are subjected </a:t>
            </a:r>
            <a:r>
              <a:rPr lang="en-IN" dirty="0" smtClean="0">
                <a:solidFill>
                  <a:srgbClr val="C00000"/>
                </a:solidFill>
              </a:rPr>
              <a:t>to.</a:t>
            </a:r>
          </a:p>
          <a:p>
            <a:pPr marL="514350" lvl="0" indent="-514350" algn="just">
              <a:buFont typeface="+mj-lt"/>
              <a:buAutoNum type="arabicPeriod"/>
            </a:pPr>
            <a:r>
              <a:rPr lang="en-IN" dirty="0" smtClean="0">
                <a:solidFill>
                  <a:srgbClr val="00B050"/>
                </a:solidFill>
              </a:rPr>
              <a:t>It </a:t>
            </a:r>
            <a:r>
              <a:rPr lang="en-IN" dirty="0" smtClean="0">
                <a:solidFill>
                  <a:srgbClr val="00B050"/>
                </a:solidFill>
              </a:rPr>
              <a:t>should be free from physical defects such as air bubbles.</a:t>
            </a:r>
          </a:p>
          <a:p>
            <a:pPr algn="just"/>
            <a:endParaRPr lang="en-I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 calcmode="lin" valueType="num">
                                      <p:cBhvr additive="base">
                                        <p:cTn id="13"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 calcmode="lin" valueType="num">
                                      <p:cBhvr additive="base">
                                        <p:cTn id="19"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3" end="3"/>
                                            </p:txEl>
                                          </p:spTgt>
                                        </p:tgtEl>
                                        <p:attrNameLst>
                                          <p:attrName>style.visibility</p:attrName>
                                        </p:attrNameLst>
                                      </p:cBhvr>
                                      <p:to>
                                        <p:strVal val="visible"/>
                                      </p:to>
                                    </p:set>
                                    <p:anim calcmode="lin" valueType="num">
                                      <p:cBhvr additive="base">
                                        <p:cTn id="25"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4" end="4"/>
                                            </p:txEl>
                                          </p:spTgt>
                                        </p:tgtEl>
                                        <p:attrNameLst>
                                          <p:attrName>style.visibility</p:attrName>
                                        </p:attrNameLst>
                                      </p:cBhvr>
                                      <p:to>
                                        <p:strVal val="visible"/>
                                      </p:to>
                                    </p:set>
                                    <p:anim calcmode="lin" valueType="num">
                                      <p:cBhvr additive="base">
                                        <p:cTn id="31"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5" end="5"/>
                                            </p:txEl>
                                          </p:spTgt>
                                        </p:tgtEl>
                                        <p:attrNameLst>
                                          <p:attrName>style.visibility</p:attrName>
                                        </p:attrNameLst>
                                      </p:cBhvr>
                                      <p:to>
                                        <p:strVal val="visible"/>
                                      </p:to>
                                    </p:set>
                                    <p:anim calcmode="lin" valueType="num">
                                      <p:cBhvr additive="base">
                                        <p:cTn id="37"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en-IN" sz="2800" b="1" dirty="0" smtClean="0">
                <a:solidFill>
                  <a:srgbClr val="7030A0"/>
                </a:solidFill>
                <a:latin typeface="Times New Roman" pitchFamily="18" charset="0"/>
                <a:cs typeface="Times New Roman" pitchFamily="18" charset="0"/>
              </a:rPr>
              <a:t>The defects in a lens are:</a:t>
            </a:r>
            <a:r>
              <a:rPr lang="en-IN" sz="2800" dirty="0" smtClean="0">
                <a:solidFill>
                  <a:srgbClr val="7030A0"/>
                </a:solidFill>
                <a:latin typeface="Times New Roman" pitchFamily="18" charset="0"/>
                <a:cs typeface="Times New Roman" pitchFamily="18" charset="0"/>
              </a:rPr>
              <a:t/>
            </a:r>
            <a:br>
              <a:rPr lang="en-IN" sz="2800" dirty="0" smtClean="0">
                <a:solidFill>
                  <a:srgbClr val="7030A0"/>
                </a:solidFill>
                <a:latin typeface="Times New Roman" pitchFamily="18" charset="0"/>
                <a:cs typeface="Times New Roman" pitchFamily="18" charset="0"/>
              </a:rPr>
            </a:br>
            <a:endParaRPr lang="en-IN" sz="2800" dirty="0">
              <a:solidFill>
                <a:srgbClr val="7030A0"/>
              </a:solidFill>
              <a:latin typeface="Times New Roman" pitchFamily="18" charset="0"/>
              <a:cs typeface="Times New Roman" pitchFamily="18" charset="0"/>
            </a:endParaRPr>
          </a:p>
        </p:txBody>
      </p:sp>
      <p:sp>
        <p:nvSpPr>
          <p:cNvPr id="3" name="Content Placeholder 2"/>
          <p:cNvSpPr>
            <a:spLocks noGrp="1"/>
          </p:cNvSpPr>
          <p:nvPr>
            <p:ph sz="half" idx="1"/>
          </p:nvPr>
        </p:nvSpPr>
        <p:spPr>
          <a:xfrm>
            <a:off x="457200" y="1600200"/>
            <a:ext cx="8153400" cy="4434840"/>
          </a:xfrm>
        </p:spPr>
        <p:txBody>
          <a:bodyPr>
            <a:normAutofit lnSpcReduction="10000"/>
          </a:bodyPr>
          <a:lstStyle/>
          <a:p>
            <a:pPr marL="514350" lvl="0" indent="-514350">
              <a:buFont typeface="+mj-lt"/>
              <a:buAutoNum type="arabicPeriod"/>
            </a:pPr>
            <a:r>
              <a:rPr lang="en-IN" dirty="0" smtClean="0">
                <a:solidFill>
                  <a:srgbClr val="C00000"/>
                </a:solidFill>
              </a:rPr>
              <a:t>Loss of light from absorption and </a:t>
            </a:r>
            <a:r>
              <a:rPr lang="en-IN" dirty="0" smtClean="0">
                <a:solidFill>
                  <a:srgbClr val="C00000"/>
                </a:solidFill>
              </a:rPr>
              <a:t>reflection.</a:t>
            </a:r>
          </a:p>
          <a:p>
            <a:pPr marL="514350" lvl="0" indent="-514350">
              <a:buFont typeface="+mj-lt"/>
              <a:buAutoNum type="arabicPeriod"/>
            </a:pPr>
            <a:r>
              <a:rPr lang="en-IN" dirty="0" smtClean="0">
                <a:solidFill>
                  <a:srgbClr val="002060"/>
                </a:solidFill>
              </a:rPr>
              <a:t>Chromatic aberration.</a:t>
            </a:r>
          </a:p>
          <a:p>
            <a:pPr marL="514350" lvl="0" indent="-514350">
              <a:buFont typeface="+mj-lt"/>
              <a:buAutoNum type="arabicPeriod"/>
            </a:pPr>
            <a:r>
              <a:rPr lang="en-IN" dirty="0" smtClean="0">
                <a:solidFill>
                  <a:srgbClr val="C00000"/>
                </a:solidFill>
              </a:rPr>
              <a:t>Spherical aberration.</a:t>
            </a:r>
          </a:p>
          <a:p>
            <a:pPr marL="514350" lvl="0" indent="-514350">
              <a:buFont typeface="+mj-lt"/>
              <a:buAutoNum type="arabicPeriod"/>
            </a:pPr>
            <a:r>
              <a:rPr lang="en-IN" dirty="0" smtClean="0">
                <a:solidFill>
                  <a:srgbClr val="002060"/>
                </a:solidFill>
              </a:rPr>
              <a:t>Coma.</a:t>
            </a:r>
          </a:p>
          <a:p>
            <a:pPr marL="514350" lvl="0" indent="-514350">
              <a:buFont typeface="+mj-lt"/>
              <a:buAutoNum type="arabicPeriod"/>
            </a:pPr>
            <a:r>
              <a:rPr lang="en-IN" dirty="0" smtClean="0">
                <a:solidFill>
                  <a:srgbClr val="C00000"/>
                </a:solidFill>
              </a:rPr>
              <a:t> </a:t>
            </a:r>
            <a:r>
              <a:rPr lang="en-IN" dirty="0" smtClean="0">
                <a:solidFill>
                  <a:srgbClr val="C00000"/>
                </a:solidFill>
              </a:rPr>
              <a:t>Curvature of </a:t>
            </a:r>
            <a:r>
              <a:rPr lang="en-IN" dirty="0" smtClean="0">
                <a:solidFill>
                  <a:srgbClr val="C00000"/>
                </a:solidFill>
              </a:rPr>
              <a:t>field.</a:t>
            </a:r>
          </a:p>
          <a:p>
            <a:pPr marL="514350" lvl="0" indent="-514350">
              <a:buFont typeface="+mj-lt"/>
              <a:buAutoNum type="arabicPeriod"/>
            </a:pPr>
            <a:r>
              <a:rPr lang="en-IN" dirty="0" smtClean="0">
                <a:solidFill>
                  <a:srgbClr val="002060"/>
                </a:solidFill>
              </a:rPr>
              <a:t>Astigmatism</a:t>
            </a:r>
            <a:endParaRPr lang="en-IN" dirty="0" smtClean="0">
              <a:solidFill>
                <a:srgbClr val="002060"/>
              </a:solidFill>
            </a:endParaRPr>
          </a:p>
          <a:p>
            <a:pPr marL="514350" lvl="0" indent="-514350">
              <a:buFont typeface="+mj-lt"/>
              <a:buAutoNum type="arabicPeriod"/>
            </a:pPr>
            <a:r>
              <a:rPr lang="en-IN" dirty="0" smtClean="0">
                <a:solidFill>
                  <a:srgbClr val="C00000"/>
                </a:solidFill>
              </a:rPr>
              <a:t>Distortion.</a:t>
            </a:r>
          </a:p>
          <a:p>
            <a:pPr marL="514350" lvl="0" indent="-514350">
              <a:buFont typeface="+mj-lt"/>
              <a:buAutoNum type="arabicPeriod"/>
            </a:pPr>
            <a:r>
              <a:rPr lang="en-IN" dirty="0" smtClean="0">
                <a:solidFill>
                  <a:srgbClr val="002060"/>
                </a:solidFill>
              </a:rPr>
              <a:t>Non </a:t>
            </a:r>
            <a:r>
              <a:rPr lang="en-IN" dirty="0" smtClean="0">
                <a:solidFill>
                  <a:srgbClr val="002060"/>
                </a:solidFill>
              </a:rPr>
              <a:t>uniform </a:t>
            </a:r>
            <a:r>
              <a:rPr lang="en-IN" dirty="0" smtClean="0">
                <a:solidFill>
                  <a:srgbClr val="002060"/>
                </a:solidFill>
              </a:rPr>
              <a:t>illumination.</a:t>
            </a:r>
          </a:p>
          <a:p>
            <a:pPr marL="514350" lvl="0" indent="-514350">
              <a:buFont typeface="+mj-lt"/>
              <a:buAutoNum type="arabicPeriod"/>
            </a:pPr>
            <a:r>
              <a:rPr lang="en-IN" dirty="0" smtClean="0">
                <a:solidFill>
                  <a:srgbClr val="C00000"/>
                </a:solidFill>
              </a:rPr>
              <a:t>Flare.</a:t>
            </a:r>
          </a:p>
          <a:p>
            <a:pPr marL="514350" lvl="0" indent="-514350">
              <a:buFont typeface="+mj-lt"/>
              <a:buAutoNum type="arabicPeriod"/>
            </a:pPr>
            <a:r>
              <a:rPr lang="en-IN" dirty="0" smtClean="0">
                <a:solidFill>
                  <a:srgbClr val="002060"/>
                </a:solidFill>
              </a:rPr>
              <a:t>Incorrect assembly of the les in its mount.</a:t>
            </a:r>
          </a:p>
          <a:p>
            <a:endParaRPr lang="en-IN"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2" end="2"/>
                                            </p:txEl>
                                          </p:spTgt>
                                        </p:tgtEl>
                                        <p:attrNameLst>
                                          <p:attrName>style.visibility</p:attrName>
                                        </p:attrNameLst>
                                      </p:cBhvr>
                                      <p:to>
                                        <p:strVal val="visible"/>
                                      </p:to>
                                    </p:set>
                                    <p:anim calcmode="lin" valueType="num">
                                      <p:cBhvr additive="base">
                                        <p:cTn id="25"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3" end="3"/>
                                            </p:txEl>
                                          </p:spTgt>
                                        </p:tgtEl>
                                        <p:attrNameLst>
                                          <p:attrName>style.visibility</p:attrName>
                                        </p:attrNameLst>
                                      </p:cBhvr>
                                      <p:to>
                                        <p:strVal val="visible"/>
                                      </p:to>
                                    </p:set>
                                    <p:anim calcmode="lin" valueType="num">
                                      <p:cBhvr additive="base">
                                        <p:cTn id="31"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4" end="4"/>
                                            </p:txEl>
                                          </p:spTgt>
                                        </p:tgtEl>
                                        <p:attrNameLst>
                                          <p:attrName>style.visibility</p:attrName>
                                        </p:attrNameLst>
                                      </p:cBhvr>
                                      <p:to>
                                        <p:strVal val="visible"/>
                                      </p:to>
                                    </p:set>
                                    <p:anim calcmode="lin" valueType="num">
                                      <p:cBhvr additive="base">
                                        <p:cTn id="37"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3">
                                            <p:txEl>
                                              <p:pRg st="5" end="5"/>
                                            </p:txEl>
                                          </p:spTgt>
                                        </p:tgtEl>
                                        <p:attrNameLst>
                                          <p:attrName>style.visibility</p:attrName>
                                        </p:attrNameLst>
                                      </p:cBhvr>
                                      <p:to>
                                        <p:strVal val="visible"/>
                                      </p:to>
                                    </p:set>
                                    <p:anim calcmode="lin" valueType="num">
                                      <p:cBhvr additive="base">
                                        <p:cTn id="43"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3">
                                            <p:txEl>
                                              <p:pRg st="6" end="6"/>
                                            </p:txEl>
                                          </p:spTgt>
                                        </p:tgtEl>
                                        <p:attrNameLst>
                                          <p:attrName>style.visibility</p:attrName>
                                        </p:attrNameLst>
                                      </p:cBhvr>
                                      <p:to>
                                        <p:strVal val="visible"/>
                                      </p:to>
                                    </p:set>
                                    <p:anim calcmode="lin" valueType="num">
                                      <p:cBhvr additive="base">
                                        <p:cTn id="49"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3">
                                            <p:txEl>
                                              <p:pRg st="7" end="7"/>
                                            </p:txEl>
                                          </p:spTgt>
                                        </p:tgtEl>
                                        <p:attrNameLst>
                                          <p:attrName>style.visibility</p:attrName>
                                        </p:attrNameLst>
                                      </p:cBhvr>
                                      <p:to>
                                        <p:strVal val="visible"/>
                                      </p:to>
                                    </p:set>
                                    <p:anim calcmode="lin" valueType="num">
                                      <p:cBhvr additive="base">
                                        <p:cTn id="55"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56"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3">
                                            <p:txEl>
                                              <p:pRg st="8" end="8"/>
                                            </p:txEl>
                                          </p:spTgt>
                                        </p:tgtEl>
                                        <p:attrNameLst>
                                          <p:attrName>style.visibility</p:attrName>
                                        </p:attrNameLst>
                                      </p:cBhvr>
                                      <p:to>
                                        <p:strVal val="visible"/>
                                      </p:to>
                                    </p:set>
                                    <p:anim calcmode="lin" valueType="num">
                                      <p:cBhvr additive="base">
                                        <p:cTn id="61"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2"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3">
                                            <p:txEl>
                                              <p:pRg st="9" end="9"/>
                                            </p:txEl>
                                          </p:spTgt>
                                        </p:tgtEl>
                                        <p:attrNameLst>
                                          <p:attrName>style.visibility</p:attrName>
                                        </p:attrNameLst>
                                      </p:cBhvr>
                                      <p:to>
                                        <p:strVal val="visible"/>
                                      </p:to>
                                    </p:set>
                                    <p:anim calcmode="lin" valueType="num">
                                      <p:cBhvr additive="base">
                                        <p:cTn id="67" dur="500" fill="hold"/>
                                        <p:tgtEl>
                                          <p:spTgt spid="3">
                                            <p:txEl>
                                              <p:pRg st="9" end="9"/>
                                            </p:txEl>
                                          </p:spTgt>
                                        </p:tgtEl>
                                        <p:attrNameLst>
                                          <p:attrName>ppt_x</p:attrName>
                                        </p:attrNameLst>
                                      </p:cBhvr>
                                      <p:tavLst>
                                        <p:tav tm="0">
                                          <p:val>
                                            <p:strVal val="#ppt_x"/>
                                          </p:val>
                                        </p:tav>
                                        <p:tav tm="100000">
                                          <p:val>
                                            <p:strVal val="#ppt_x"/>
                                          </p:val>
                                        </p:tav>
                                      </p:tavLst>
                                    </p:anim>
                                    <p:anim calcmode="lin" valueType="num">
                                      <p:cBhvr additive="base">
                                        <p:cTn id="68" dur="500" fill="hold"/>
                                        <p:tgtEl>
                                          <p:spTgt spid="3">
                                            <p:txEl>
                                              <p:pRg st="9" end="9"/>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743712"/>
          </a:xfrm>
        </p:spPr>
        <p:txBody>
          <a:bodyPr>
            <a:normAutofit fontScale="90000"/>
          </a:bodyPr>
          <a:lstStyle/>
          <a:p>
            <a:pPr algn="ctr"/>
            <a:r>
              <a:rPr lang="en-IN" sz="2800" b="1" dirty="0" smtClean="0">
                <a:solidFill>
                  <a:srgbClr val="7030A0"/>
                </a:solidFill>
                <a:latin typeface="Times New Roman" pitchFamily="18" charset="0"/>
                <a:cs typeface="Times New Roman" pitchFamily="18" charset="0"/>
              </a:rPr>
              <a:t>Photo overlap</a:t>
            </a:r>
            <a:r>
              <a:rPr lang="en-IN" sz="2800" dirty="0" smtClean="0">
                <a:latin typeface="Times New Roman" pitchFamily="18" charset="0"/>
                <a:cs typeface="Times New Roman" pitchFamily="18" charset="0"/>
              </a:rPr>
              <a:t/>
            </a:r>
            <a:br>
              <a:rPr lang="en-IN" sz="2800" dirty="0" smtClean="0">
                <a:latin typeface="Times New Roman" pitchFamily="18" charset="0"/>
                <a:cs typeface="Times New Roman" pitchFamily="18" charset="0"/>
              </a:rPr>
            </a:br>
            <a:endParaRPr lang="en-IN" sz="2800" dirty="0">
              <a:latin typeface="Times New Roman" pitchFamily="18" charset="0"/>
              <a:cs typeface="Times New Roman" pitchFamily="18" charset="0"/>
            </a:endParaRPr>
          </a:p>
        </p:txBody>
      </p:sp>
      <p:sp>
        <p:nvSpPr>
          <p:cNvPr id="5" name="Content Placeholder 2"/>
          <p:cNvSpPr>
            <a:spLocks noGrp="1"/>
          </p:cNvSpPr>
          <p:nvPr>
            <p:ph sz="half" idx="1"/>
          </p:nvPr>
        </p:nvSpPr>
        <p:spPr>
          <a:xfrm>
            <a:off x="304800" y="1219200"/>
            <a:ext cx="4114800" cy="5638800"/>
          </a:xfrm>
        </p:spPr>
        <p:txBody>
          <a:bodyPr>
            <a:normAutofit fontScale="70000" lnSpcReduction="20000"/>
          </a:bodyPr>
          <a:lstStyle/>
          <a:p>
            <a:pPr algn="just">
              <a:buFont typeface="Wingdings" pitchFamily="2" charset="2"/>
              <a:buChar char="Ø"/>
            </a:pPr>
            <a:r>
              <a:rPr lang="en-GB" dirty="0" smtClean="0">
                <a:solidFill>
                  <a:srgbClr val="002060"/>
                </a:solidFill>
                <a:latin typeface="Times New Roman" pitchFamily="18" charset="0"/>
                <a:cs typeface="Times New Roman" pitchFamily="18" charset="0"/>
              </a:rPr>
              <a:t>In aerial photography, the aircraft acquires a series of exposures along each strip of multiple flight lines. </a:t>
            </a:r>
            <a:endParaRPr lang="en-GB" dirty="0" smtClean="0">
              <a:solidFill>
                <a:srgbClr val="002060"/>
              </a:solidFill>
              <a:latin typeface="Times New Roman" pitchFamily="18" charset="0"/>
              <a:cs typeface="Times New Roman" pitchFamily="18" charset="0"/>
            </a:endParaRPr>
          </a:p>
          <a:p>
            <a:pPr algn="just">
              <a:buFont typeface="Wingdings" pitchFamily="2" charset="2"/>
              <a:buChar char="Ø"/>
            </a:pPr>
            <a:r>
              <a:rPr lang="en-GB" dirty="0" smtClean="0">
                <a:solidFill>
                  <a:srgbClr val="E33BCB"/>
                </a:solidFill>
                <a:latin typeface="Times New Roman" pitchFamily="18" charset="0"/>
                <a:cs typeface="Times New Roman" pitchFamily="18" charset="0"/>
              </a:rPr>
              <a:t>Successive </a:t>
            </a:r>
            <a:r>
              <a:rPr lang="en-GB" dirty="0" smtClean="0">
                <a:solidFill>
                  <a:srgbClr val="E33BCB"/>
                </a:solidFill>
                <a:latin typeface="Times New Roman" pitchFamily="18" charset="0"/>
                <a:cs typeface="Times New Roman" pitchFamily="18" charset="0"/>
              </a:rPr>
              <a:t>photographs are generally taken with some degree of overlap, which is known as </a:t>
            </a:r>
            <a:r>
              <a:rPr lang="en-GB" dirty="0" err="1" smtClean="0">
                <a:solidFill>
                  <a:srgbClr val="E33BCB"/>
                </a:solidFill>
                <a:latin typeface="Times New Roman" pitchFamily="18" charset="0"/>
                <a:cs typeface="Times New Roman" pitchFamily="18" charset="0"/>
              </a:rPr>
              <a:t>endlap</a:t>
            </a:r>
            <a:r>
              <a:rPr lang="en-GB" dirty="0" smtClean="0">
                <a:solidFill>
                  <a:srgbClr val="E33BCB"/>
                </a:solidFill>
                <a:latin typeface="Times New Roman" pitchFamily="18" charset="0"/>
                <a:cs typeface="Times New Roman" pitchFamily="18" charset="0"/>
              </a:rPr>
              <a:t>.</a:t>
            </a:r>
          </a:p>
          <a:p>
            <a:pPr algn="just">
              <a:buFont typeface="Wingdings" pitchFamily="2" charset="2"/>
              <a:buChar char="Ø"/>
            </a:pPr>
            <a:r>
              <a:rPr lang="en-GB" dirty="0" smtClean="0">
                <a:solidFill>
                  <a:srgbClr val="002060"/>
                </a:solidFill>
                <a:latin typeface="Times New Roman" pitchFamily="18" charset="0"/>
                <a:cs typeface="Times New Roman" pitchFamily="18" charset="0"/>
              </a:rPr>
              <a:t> </a:t>
            </a:r>
            <a:r>
              <a:rPr lang="en-GB" dirty="0" smtClean="0">
                <a:solidFill>
                  <a:srgbClr val="002060"/>
                </a:solidFill>
                <a:latin typeface="Times New Roman" pitchFamily="18" charset="0"/>
                <a:cs typeface="Times New Roman" pitchFamily="18" charset="0"/>
              </a:rPr>
              <a:t>Standard </a:t>
            </a:r>
            <a:r>
              <a:rPr lang="en-GB" dirty="0" err="1" smtClean="0">
                <a:solidFill>
                  <a:srgbClr val="002060"/>
                </a:solidFill>
                <a:latin typeface="Times New Roman" pitchFamily="18" charset="0"/>
                <a:cs typeface="Times New Roman" pitchFamily="18" charset="0"/>
              </a:rPr>
              <a:t>endlap</a:t>
            </a:r>
            <a:r>
              <a:rPr lang="en-GB" dirty="0" smtClean="0">
                <a:solidFill>
                  <a:srgbClr val="002060"/>
                </a:solidFill>
                <a:latin typeface="Times New Roman" pitchFamily="18" charset="0"/>
                <a:cs typeface="Times New Roman" pitchFamily="18" charset="0"/>
              </a:rPr>
              <a:t> is 60%, which may be 80-90% in special cases such as in mountainous terrain</a:t>
            </a:r>
            <a:r>
              <a:rPr lang="en-GB" dirty="0" smtClean="0">
                <a:solidFill>
                  <a:srgbClr val="002060"/>
                </a:solidFill>
                <a:latin typeface="Times New Roman" pitchFamily="18" charset="0"/>
                <a:cs typeface="Times New Roman" pitchFamily="18" charset="0"/>
              </a:rPr>
              <a:t>.</a:t>
            </a:r>
          </a:p>
          <a:p>
            <a:pPr algn="just">
              <a:buFont typeface="Wingdings" pitchFamily="2" charset="2"/>
              <a:buChar char="Ø"/>
            </a:pPr>
            <a:r>
              <a:rPr lang="en-GB" dirty="0" smtClean="0">
                <a:solidFill>
                  <a:srgbClr val="002060"/>
                </a:solidFill>
                <a:latin typeface="Times New Roman" pitchFamily="18" charset="0"/>
                <a:cs typeface="Times New Roman" pitchFamily="18" charset="0"/>
              </a:rPr>
              <a:t> </a:t>
            </a:r>
            <a:r>
              <a:rPr lang="en-GB" dirty="0" smtClean="0">
                <a:solidFill>
                  <a:srgbClr val="E33BCB"/>
                </a:solidFill>
                <a:latin typeface="Times New Roman" pitchFamily="18" charset="0"/>
                <a:cs typeface="Times New Roman" pitchFamily="18" charset="0"/>
              </a:rPr>
              <a:t>It ensures that each point of the ground appears in at least two successive photographs essential for stereoscopic coverage</a:t>
            </a:r>
            <a:r>
              <a:rPr lang="en-GB" dirty="0" smtClean="0">
                <a:solidFill>
                  <a:srgbClr val="E33BCB"/>
                </a:solidFill>
                <a:latin typeface="Times New Roman" pitchFamily="18" charset="0"/>
                <a:cs typeface="Times New Roman" pitchFamily="18" charset="0"/>
              </a:rPr>
              <a:t>.</a:t>
            </a:r>
          </a:p>
          <a:p>
            <a:pPr algn="just">
              <a:buFont typeface="Wingdings" pitchFamily="2" charset="2"/>
              <a:buChar char="Ø"/>
            </a:pPr>
            <a:r>
              <a:rPr lang="en-GB" dirty="0" smtClean="0">
                <a:solidFill>
                  <a:srgbClr val="002060"/>
                </a:solidFill>
                <a:latin typeface="Times New Roman" pitchFamily="18" charset="0"/>
                <a:cs typeface="Times New Roman" pitchFamily="18" charset="0"/>
              </a:rPr>
              <a:t> </a:t>
            </a:r>
            <a:r>
              <a:rPr lang="en-GB" dirty="0" smtClean="0">
                <a:solidFill>
                  <a:srgbClr val="002060"/>
                </a:solidFill>
                <a:latin typeface="Times New Roman" pitchFamily="18" charset="0"/>
                <a:cs typeface="Times New Roman" pitchFamily="18" charset="0"/>
              </a:rPr>
              <a:t>Stereoscopic coverage consists of adjacent pairs of overlapping vertical photographs called </a:t>
            </a:r>
            <a:r>
              <a:rPr lang="en-GB" dirty="0" err="1" smtClean="0">
                <a:solidFill>
                  <a:srgbClr val="002060"/>
                </a:solidFill>
                <a:latin typeface="Times New Roman" pitchFamily="18" charset="0"/>
                <a:cs typeface="Times New Roman" pitchFamily="18" charset="0"/>
              </a:rPr>
              <a:t>stereopairs</a:t>
            </a:r>
            <a:r>
              <a:rPr lang="en-GB" dirty="0" smtClean="0">
                <a:solidFill>
                  <a:srgbClr val="002060"/>
                </a:solidFill>
                <a:latin typeface="Times New Roman" pitchFamily="18" charset="0"/>
                <a:cs typeface="Times New Roman" pitchFamily="18" charset="0"/>
              </a:rPr>
              <a:t>. </a:t>
            </a:r>
            <a:endParaRPr lang="en-GB" dirty="0" smtClean="0">
              <a:solidFill>
                <a:srgbClr val="002060"/>
              </a:solidFill>
              <a:latin typeface="Times New Roman" pitchFamily="18" charset="0"/>
              <a:cs typeface="Times New Roman" pitchFamily="18" charset="0"/>
            </a:endParaRPr>
          </a:p>
          <a:p>
            <a:pPr algn="just">
              <a:buFont typeface="Wingdings" pitchFamily="2" charset="2"/>
              <a:buChar char="Ø"/>
            </a:pPr>
            <a:r>
              <a:rPr lang="en-GB" dirty="0" smtClean="0">
                <a:solidFill>
                  <a:srgbClr val="E33BCB"/>
                </a:solidFill>
                <a:latin typeface="Times New Roman" pitchFamily="18" charset="0"/>
                <a:cs typeface="Times New Roman" pitchFamily="18" charset="0"/>
              </a:rPr>
              <a:t>Beside </a:t>
            </a:r>
            <a:r>
              <a:rPr lang="en-GB" dirty="0" err="1" smtClean="0">
                <a:solidFill>
                  <a:srgbClr val="E33BCB"/>
                </a:solidFill>
                <a:latin typeface="Times New Roman" pitchFamily="18" charset="0"/>
                <a:cs typeface="Times New Roman" pitchFamily="18" charset="0"/>
              </a:rPr>
              <a:t>endlap</a:t>
            </a:r>
            <a:r>
              <a:rPr lang="en-GB" dirty="0" smtClean="0">
                <a:solidFill>
                  <a:srgbClr val="E33BCB"/>
                </a:solidFill>
                <a:latin typeface="Times New Roman" pitchFamily="18" charset="0"/>
                <a:cs typeface="Times New Roman" pitchFamily="18" charset="0"/>
              </a:rPr>
              <a:t> the photograph is taken with some overlap of photographs of a strip with the adjacent strip, known as </a:t>
            </a:r>
            <a:r>
              <a:rPr lang="en-GB" dirty="0" err="1" smtClean="0">
                <a:solidFill>
                  <a:srgbClr val="E33BCB"/>
                </a:solidFill>
                <a:latin typeface="Times New Roman" pitchFamily="18" charset="0"/>
                <a:cs typeface="Times New Roman" pitchFamily="18" charset="0"/>
              </a:rPr>
              <a:t>sidelap</a:t>
            </a:r>
            <a:r>
              <a:rPr lang="en-GB" dirty="0" smtClean="0">
                <a:solidFill>
                  <a:srgbClr val="E33BCB"/>
                </a:solidFill>
                <a:latin typeface="Times New Roman" pitchFamily="18" charset="0"/>
                <a:cs typeface="Times New Roman" pitchFamily="18" charset="0"/>
              </a:rPr>
              <a:t>.</a:t>
            </a:r>
          </a:p>
          <a:p>
            <a:pPr algn="just">
              <a:buFont typeface="Wingdings" pitchFamily="2" charset="2"/>
              <a:buChar char="Ø"/>
            </a:pPr>
            <a:r>
              <a:rPr lang="en-GB" dirty="0" smtClean="0">
                <a:solidFill>
                  <a:srgbClr val="002060"/>
                </a:solidFill>
                <a:latin typeface="Times New Roman" pitchFamily="18" charset="0"/>
                <a:cs typeface="Times New Roman" pitchFamily="18" charset="0"/>
              </a:rPr>
              <a:t> </a:t>
            </a:r>
            <a:r>
              <a:rPr lang="en-GB" dirty="0" smtClean="0">
                <a:solidFill>
                  <a:srgbClr val="002060"/>
                </a:solidFill>
                <a:latin typeface="Times New Roman" pitchFamily="18" charset="0"/>
                <a:cs typeface="Times New Roman" pitchFamily="18" charset="0"/>
              </a:rPr>
              <a:t>It varies from 20% to 30% to ensure that no area of the ground is missing out to be photograph.</a:t>
            </a:r>
            <a:endParaRPr lang="en-IN" dirty="0" smtClean="0">
              <a:solidFill>
                <a:srgbClr val="002060"/>
              </a:solidFill>
              <a:latin typeface="Times New Roman" pitchFamily="18" charset="0"/>
              <a:cs typeface="Times New Roman" pitchFamily="18" charset="0"/>
            </a:endParaRPr>
          </a:p>
          <a:p>
            <a:endParaRPr lang="en-IN" dirty="0">
              <a:solidFill>
                <a:srgbClr val="002060"/>
              </a:solidFill>
              <a:latin typeface="Times New Roman" pitchFamily="18" charset="0"/>
              <a:cs typeface="Times New Roman" pitchFamily="18" charset="0"/>
            </a:endParaRPr>
          </a:p>
        </p:txBody>
      </p:sp>
      <p:pic>
        <p:nvPicPr>
          <p:cNvPr id="6" name="Content Placeholder 5" descr="Image result for principle of photogrammetry"/>
          <p:cNvPicPr>
            <a:picLocks noGrp="1"/>
          </p:cNvPicPr>
          <p:nvPr>
            <p:ph sz="half" idx="2"/>
          </p:nvPr>
        </p:nvPicPr>
        <p:blipFill>
          <a:blip r:embed="rId2" cstate="print"/>
          <a:srcRect/>
          <a:stretch>
            <a:fillRect/>
          </a:stretch>
        </p:blipFill>
        <p:spPr bwMode="auto">
          <a:xfrm>
            <a:off x="4724400" y="1375046"/>
            <a:ext cx="4038600" cy="2739754"/>
          </a:xfrm>
          <a:prstGeom prst="rect">
            <a:avLst/>
          </a:prstGeom>
          <a:noFill/>
          <a:ln w="9525">
            <a:noFill/>
            <a:miter lim="800000"/>
            <a:headEnd/>
            <a:tailEnd/>
          </a:ln>
        </p:spPr>
      </p:pic>
      <p:pic>
        <p:nvPicPr>
          <p:cNvPr id="7" name="Picture 6"/>
          <p:cNvPicPr/>
          <p:nvPr/>
        </p:nvPicPr>
        <p:blipFill>
          <a:blip r:embed="rId3" cstate="print">
            <a:extLst>
              <a:ext uri="{28A0092B-C50C-407E-A947-70E740481C1C}">
                <a14:useLocalDpi xmlns="" xmlns:wpc="http://schemas.microsoft.com/office/word/2010/wordprocessingCanvas" xmlns:cx="http://schemas.microsoft.com/office/drawing/2014/chartex" xmlns:cx1="http://schemas.microsoft.com/office/drawing/2015/9/8/chartex" xmlns:cx2="http://schemas.microsoft.com/office/drawing/2015/10/21/chartex" xmlns:cx3="http://schemas.microsoft.com/office/drawing/2016/5/9/chartex" xmlns:cx4="http://schemas.microsoft.com/office/drawing/2016/5/10/chartex" xmlns:cx5="http://schemas.microsoft.com/office/drawing/2016/5/11/chartex" xmlns:cx6="http://schemas.microsoft.com/office/drawing/2016/5/12/chartex" xmlns:cx7="http://schemas.microsoft.com/office/drawing/2016/5/13/chartex" xmlns:cx8="http://schemas.microsoft.com/office/drawing/2016/5/14/chartex" xmlns:mc="http://schemas.openxmlformats.org/markup-compatibility/2006" xmlns:aink="http://schemas.microsoft.com/office/drawing/2016/ink" xmlns:am3d="http://schemas.microsoft.com/office/drawing/2017/model3d" xmlns:o="urn:schemas-microsoft-com:office:office" xmlns:m="http://schemas.openxmlformats.org/officeDocument/2006/math" xmlns:v="urn:schemas-microsoft-com:vml" xmlns:wp14="http://schemas.microsoft.com/office/word/2010/wordprocessingDrawing" xmlns:wp="http://schemas.openxmlformats.org/drawingml/2006/wordprocessingDrawing" xmlns:w10="urn:schemas-microsoft-com:office:word" xmlns:w="http://schemas.openxmlformats.org/wordprocessingml/2006/main" xmlns:w14="http://schemas.microsoft.com/office/word/2010/wordml" xmlns:w15="http://schemas.microsoft.com/office/word/2012/wordml" xmlns:w16cid="http://schemas.microsoft.com/office/word/2016/wordml/cid" xmlns:w16se="http://schemas.microsoft.com/office/word/2015/wordml/symex" xmlns:wpg="http://schemas.microsoft.com/office/word/2010/wordprocessingGroup" xmlns:wpi="http://schemas.microsoft.com/office/word/2010/wordprocessingInk" xmlns:wne="http://schemas.microsoft.com/office/word/2006/wordml" xmlns:wps="http://schemas.microsoft.com/office/word/2010/wordprocessingShape" xmlns:a14="http://schemas.microsoft.com/office/drawing/2010/main" xmlns:pic="http://schemas.openxmlformats.org/drawingml/2006/picture" xmlns:lc="http://schemas.openxmlformats.org/drawingml/2006/lockedCanvas" val="0"/>
              </a:ext>
            </a:extLst>
          </a:blip>
          <a:srcRect/>
          <a:stretch>
            <a:fillRect/>
          </a:stretch>
        </p:blipFill>
        <p:spPr bwMode="auto">
          <a:xfrm>
            <a:off x="4648201" y="4419600"/>
            <a:ext cx="4038600" cy="1870393"/>
          </a:xfrm>
          <a:prstGeom prst="rect">
            <a:avLst/>
          </a:prstGeom>
          <a:noFill/>
          <a:ln>
            <a:solidFill>
              <a:schemeClr val="tx1"/>
            </a:solid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20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20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500" fill="hold"/>
                                        <p:tgtEl>
                                          <p:spTgt spid="7"/>
                                        </p:tgtEl>
                                        <p:attrNameLst>
                                          <p:attrName>ppt_x</p:attrName>
                                        </p:attrNameLst>
                                      </p:cBhvr>
                                      <p:tavLst>
                                        <p:tav tm="0">
                                          <p:val>
                                            <p:strVal val="#ppt_x"/>
                                          </p:val>
                                        </p:tav>
                                        <p:tav tm="100000">
                                          <p:val>
                                            <p:strVal val="#ppt_x"/>
                                          </p:val>
                                        </p:tav>
                                      </p:tavLst>
                                    </p:anim>
                                    <p:anim calcmode="lin" valueType="num">
                                      <p:cBhvr additive="base">
                                        <p:cTn id="1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5">
                                            <p:txEl>
                                              <p:pRg st="0" end="0"/>
                                            </p:txEl>
                                          </p:spTgt>
                                        </p:tgtEl>
                                        <p:attrNameLst>
                                          <p:attrName>style.visibility</p:attrName>
                                        </p:attrNameLst>
                                      </p:cBhvr>
                                      <p:to>
                                        <p:strVal val="visible"/>
                                      </p:to>
                                    </p:set>
                                    <p:anim calcmode="lin" valueType="num">
                                      <p:cBhvr additive="base">
                                        <p:cTn id="23"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5">
                                            <p:txEl>
                                              <p:pRg st="1" end="1"/>
                                            </p:txEl>
                                          </p:spTgt>
                                        </p:tgtEl>
                                        <p:attrNameLst>
                                          <p:attrName>style.visibility</p:attrName>
                                        </p:attrNameLst>
                                      </p:cBhvr>
                                      <p:to>
                                        <p:strVal val="visible"/>
                                      </p:to>
                                    </p:set>
                                    <p:anim calcmode="lin" valueType="num">
                                      <p:cBhvr additive="base">
                                        <p:cTn id="29"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5">
                                            <p:txEl>
                                              <p:pRg st="2" end="2"/>
                                            </p:txEl>
                                          </p:spTgt>
                                        </p:tgtEl>
                                        <p:attrNameLst>
                                          <p:attrName>style.visibility</p:attrName>
                                        </p:attrNameLst>
                                      </p:cBhvr>
                                      <p:to>
                                        <p:strVal val="visible"/>
                                      </p:to>
                                    </p:set>
                                    <p:anim calcmode="lin" valueType="num">
                                      <p:cBhvr additive="base">
                                        <p:cTn id="35"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5">
                                            <p:txEl>
                                              <p:pRg st="3" end="3"/>
                                            </p:txEl>
                                          </p:spTgt>
                                        </p:tgtEl>
                                        <p:attrNameLst>
                                          <p:attrName>style.visibility</p:attrName>
                                        </p:attrNameLst>
                                      </p:cBhvr>
                                      <p:to>
                                        <p:strVal val="visible"/>
                                      </p:to>
                                    </p:set>
                                    <p:anim calcmode="lin" valueType="num">
                                      <p:cBhvr additive="base">
                                        <p:cTn id="41"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5">
                                            <p:txEl>
                                              <p:pRg st="4" end="4"/>
                                            </p:txEl>
                                          </p:spTgt>
                                        </p:tgtEl>
                                        <p:attrNameLst>
                                          <p:attrName>style.visibility</p:attrName>
                                        </p:attrNameLst>
                                      </p:cBhvr>
                                      <p:to>
                                        <p:strVal val="visible"/>
                                      </p:to>
                                    </p:set>
                                    <p:anim calcmode="lin" valueType="num">
                                      <p:cBhvr additive="base">
                                        <p:cTn id="47" dur="500" fill="hold"/>
                                        <p:tgtEl>
                                          <p:spTgt spid="5">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5">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2" presetClass="entr" presetSubtype="4" fill="hold" grpId="0" nodeType="clickEffect">
                                  <p:stCondLst>
                                    <p:cond delay="0"/>
                                  </p:stCondLst>
                                  <p:childTnLst>
                                    <p:set>
                                      <p:cBhvr>
                                        <p:cTn id="52" dur="1" fill="hold">
                                          <p:stCondLst>
                                            <p:cond delay="0"/>
                                          </p:stCondLst>
                                        </p:cTn>
                                        <p:tgtEl>
                                          <p:spTgt spid="5">
                                            <p:txEl>
                                              <p:pRg st="5" end="5"/>
                                            </p:txEl>
                                          </p:spTgt>
                                        </p:tgtEl>
                                        <p:attrNameLst>
                                          <p:attrName>style.visibility</p:attrName>
                                        </p:attrNameLst>
                                      </p:cBhvr>
                                      <p:to>
                                        <p:strVal val="visible"/>
                                      </p:to>
                                    </p:set>
                                    <p:anim calcmode="lin" valueType="num">
                                      <p:cBhvr additive="base">
                                        <p:cTn id="53" dur="500" fill="hold"/>
                                        <p:tgtEl>
                                          <p:spTgt spid="5">
                                            <p:txEl>
                                              <p:pRg st="5" end="5"/>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5">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5" fill="hold">
                      <p:stCondLst>
                        <p:cond delay="indefinite"/>
                      </p:stCondLst>
                      <p:childTnLst>
                        <p:par>
                          <p:cTn id="56" fill="hold">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5">
                                            <p:txEl>
                                              <p:pRg st="6" end="6"/>
                                            </p:txEl>
                                          </p:spTgt>
                                        </p:tgtEl>
                                        <p:attrNameLst>
                                          <p:attrName>style.visibility</p:attrName>
                                        </p:attrNameLst>
                                      </p:cBhvr>
                                      <p:to>
                                        <p:strVal val="visible"/>
                                      </p:to>
                                    </p:set>
                                    <p:anim calcmode="lin" valueType="num">
                                      <p:cBhvr additive="base">
                                        <p:cTn id="59" dur="500" fill="hold"/>
                                        <p:tgtEl>
                                          <p:spTgt spid="5">
                                            <p:txEl>
                                              <p:pRg st="6" end="6"/>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5">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build="p"/>
    </p:bld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3391</TotalTime>
  <Words>2373</Words>
  <Application>Microsoft Office PowerPoint</Application>
  <PresentationFormat>On-screen Show (4:3)</PresentationFormat>
  <Paragraphs>276</Paragraphs>
  <Slides>33</Slides>
  <Notes>1</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Flow</vt:lpstr>
      <vt:lpstr>Slide 1</vt:lpstr>
      <vt:lpstr>What is Aerial Photograph? </vt:lpstr>
      <vt:lpstr>The characteristics of aerial photography that make it widely popular are: </vt:lpstr>
      <vt:lpstr> </vt:lpstr>
      <vt:lpstr>Contd.....</vt:lpstr>
      <vt:lpstr>Aerial photos can be distinguished depending on the position of camera axis with respect to the vertical and motion of the aircraft. Aerial photographs are divided into two major groups, vertical and oblique photos. </vt:lpstr>
      <vt:lpstr>Characteristics of Photographic Lenses </vt:lpstr>
      <vt:lpstr>The defects in a lens are: </vt:lpstr>
      <vt:lpstr>Photo overlap </vt:lpstr>
      <vt:lpstr>Photographic Scale </vt:lpstr>
      <vt:lpstr>Contd....</vt:lpstr>
      <vt:lpstr>Parallax</vt:lpstr>
      <vt:lpstr>Calculating Height Using Parallax</vt:lpstr>
      <vt:lpstr>Relief displacement</vt:lpstr>
      <vt:lpstr>Geometry of Aerial Photographs </vt:lpstr>
      <vt:lpstr>Ground Coverage of Aerial Photograph </vt:lpstr>
      <vt:lpstr>Elements of Photo Interpretation</vt:lpstr>
      <vt:lpstr>Contd....</vt:lpstr>
      <vt:lpstr>Stereovision</vt:lpstr>
      <vt:lpstr>Method of orientation of a pair of aerial photographs </vt:lpstr>
      <vt:lpstr>Principle of Photogrammetry</vt:lpstr>
      <vt:lpstr> What is Photogrammetry? </vt:lpstr>
      <vt:lpstr>Fundamental principle of Photogrammetry </vt:lpstr>
      <vt:lpstr>Historical Background</vt:lpstr>
      <vt:lpstr>  Major photogrammetric phases as a result of technological innovations  </vt:lpstr>
      <vt:lpstr>Advantages of Photogrammetry </vt:lpstr>
      <vt:lpstr>Applications of Photogrammetry </vt:lpstr>
      <vt:lpstr>Slide 28</vt:lpstr>
      <vt:lpstr>Branch of Photogrammetry </vt:lpstr>
      <vt:lpstr>Requirements of Photogrammetry Technology </vt:lpstr>
      <vt:lpstr>Different areas of specialization of photogrammetry, their objects and sensor platforms</vt:lpstr>
      <vt:lpstr>Relationship of Photogrammetry, Remote Sensing and GIS</vt:lpstr>
      <vt:lpstr>Slide 33</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rsu</dc:creator>
  <cp:lastModifiedBy>hp</cp:lastModifiedBy>
  <cp:revision>430</cp:revision>
  <dcterms:created xsi:type="dcterms:W3CDTF">2012-10-17T09:05:02Z</dcterms:created>
  <dcterms:modified xsi:type="dcterms:W3CDTF">2019-12-05T15:02:58Z</dcterms:modified>
</cp:coreProperties>
</file>